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6" r:id="rId5"/>
    <p:sldId id="258" r:id="rId6"/>
    <p:sldId id="283" r:id="rId7"/>
    <p:sldId id="285" r:id="rId8"/>
    <p:sldId id="282" r:id="rId9"/>
    <p:sldId id="289" r:id="rId10"/>
    <p:sldId id="259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765"/>
    <a:srgbClr val="FA2481"/>
    <a:srgbClr val="F6930D"/>
    <a:srgbClr val="78D5F7"/>
    <a:srgbClr val="42B3BD"/>
    <a:srgbClr val="5683C3"/>
    <a:srgbClr val="32A2FA"/>
    <a:srgbClr val="3EC4FF"/>
    <a:srgbClr val="1B00C0"/>
    <a:srgbClr val="F7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B57CB-99D6-41C4-BF37-C0D7F7CF5A2F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2BB25-ADA0-41D1-8AF8-7EDA1E5D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6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344169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183758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182860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182860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2598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25085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250850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Python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dirty="0">
                <a:solidFill>
                  <a:schemeClr val="tx1"/>
                </a:solidFill>
                <a:effectLst/>
              </a:rPr>
              <a:t>In your own words write down what </a:t>
            </a:r>
            <a:r>
              <a:rPr lang="en-GB" b="1" dirty="0">
                <a:solidFill>
                  <a:schemeClr val="tx1"/>
                </a:solidFill>
                <a:effectLst/>
              </a:rPr>
              <a:t>an if statement </a:t>
            </a:r>
            <a:r>
              <a:rPr lang="en-GB" dirty="0">
                <a:solidFill>
                  <a:schemeClr val="tx1"/>
                </a:solidFill>
                <a:effectLst/>
              </a:rPr>
              <a:t>is and give an example of how you would use one in python.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0594" y="3857194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5C373-AC5D-D3B2-85FD-2FA8B93C6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376486" y="4287330"/>
            <a:ext cx="2878171" cy="752856"/>
          </a:xfrm>
          <a:prstGeom prst="rect">
            <a:avLst/>
          </a:prstGeom>
          <a:solidFill>
            <a:srgbClr val="1B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Learn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FC2224-0481-EB60-4E7D-7BEEBCF472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11947" y="663133"/>
            <a:ext cx="1466566" cy="2286002"/>
            <a:chOff x="4316756" y="872409"/>
            <a:chExt cx="1466566" cy="22860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DDD5BC-2681-0F62-88BB-863715CF58A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5390" r="21686" b="52734"/>
            <a:stretch/>
          </p:blipFill>
          <p:spPr>
            <a:xfrm>
              <a:off x="4337077" y="872409"/>
              <a:ext cx="1446245" cy="228600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CE54E-9601-E435-9AC8-2B86F1038F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1320" y="1721495"/>
              <a:ext cx="903618" cy="587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C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0F6153-186B-EE8C-4A1B-3D91E0A570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26271" r="32777" b="64157"/>
            <a:stretch/>
          </p:blipFill>
          <p:spPr>
            <a:xfrm>
              <a:off x="4316756" y="1968757"/>
              <a:ext cx="553823" cy="5225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6FC7-2F19-2026-1101-3A660D210C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74683" t="22566" r="23789" b="74870"/>
            <a:stretch/>
          </p:blipFill>
          <p:spPr>
            <a:xfrm>
              <a:off x="5492415" y="1828800"/>
              <a:ext cx="122955" cy="139957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442085B9-47A4-4436-3763-3771ECD59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1457" y="1789185"/>
            <a:ext cx="540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can </a:t>
            </a:r>
            <a:r>
              <a:rPr lang="en-GB" dirty="0" smtClean="0">
                <a:latin typeface="Raleway"/>
              </a:rPr>
              <a:t>use</a:t>
            </a:r>
            <a:r>
              <a:rPr lang="en-GB" dirty="0" smtClean="0"/>
              <a:t> </a:t>
            </a:r>
            <a:r>
              <a:rPr lang="en-GB" b="1" dirty="0"/>
              <a:t>Iteration</a:t>
            </a:r>
            <a:r>
              <a:rPr lang="en-GB" dirty="0"/>
              <a:t> in a computer </a:t>
            </a:r>
            <a:r>
              <a:rPr lang="en-GB" dirty="0" smtClean="0"/>
              <a:t>program</a:t>
            </a:r>
            <a:endParaRPr lang="en-GB" dirty="0"/>
          </a:p>
          <a:p>
            <a:endParaRPr lang="en-GB" dirty="0" smtClean="0">
              <a:latin typeface="Raleway"/>
            </a:endParaRPr>
          </a:p>
          <a:p>
            <a:r>
              <a:rPr lang="en-GB" dirty="0" smtClean="0">
                <a:latin typeface="Raleway"/>
              </a:rPr>
              <a:t>I </a:t>
            </a:r>
            <a:r>
              <a:rPr lang="en-GB" dirty="0">
                <a:latin typeface="Raleway"/>
              </a:rPr>
              <a:t>can use </a:t>
            </a:r>
            <a:r>
              <a:rPr lang="en-GB" b="1" dirty="0"/>
              <a:t>condition controlled loops </a:t>
            </a:r>
            <a:r>
              <a:rPr lang="en-GB" dirty="0"/>
              <a:t>in </a:t>
            </a:r>
            <a:r>
              <a:rPr lang="en-GB" dirty="0" smtClean="0"/>
              <a:t>python</a:t>
            </a:r>
            <a:endParaRPr lang="en-GB" dirty="0"/>
          </a:p>
        </p:txBody>
      </p:sp>
      <p:pic>
        <p:nvPicPr>
          <p:cNvPr id="2" name="Picture 6" descr="Benefits of Python over Other Programming Languages - Invensis Technologies">
            <a:extLst>
              <a:ext uri="{FF2B5EF4-FFF2-40B4-BE49-F238E27FC236}">
                <a16:creationId xmlns:a16="http://schemas.microsoft.com/office/drawing/2014/main" id="{08630B7B-DD05-65D0-5F5C-B6139ED4EF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6185" r="64822" b="34354"/>
          <a:stretch/>
        </p:blipFill>
        <p:spPr bwMode="auto">
          <a:xfrm>
            <a:off x="10043587" y="1563285"/>
            <a:ext cx="553823" cy="4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Edublocks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</a:t>
            </a:r>
            <a:r>
              <a:rPr lang="en-GB" sz="3200" dirty="0" smtClean="0"/>
              <a:t>Edublocks </a:t>
            </a:r>
            <a:r>
              <a:rPr lang="en-GB" sz="3200" dirty="0"/>
              <a:t>to help me with coding syntax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6" name="Picture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12" y="1419085"/>
            <a:ext cx="3222435" cy="12423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12" y="2763253"/>
            <a:ext cx="3032806" cy="36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</a:t>
            </a:r>
            <a:r>
              <a:rPr lang="en-GB" sz="2400" dirty="0" smtClean="0">
                <a:solidFill>
                  <a:schemeClr val="tx1"/>
                </a:solidFill>
              </a:rPr>
              <a:t>3 </a:t>
            </a:r>
            <a:r>
              <a:rPr lang="en-GB" sz="2400" dirty="0">
                <a:solidFill>
                  <a:schemeClr val="tx1"/>
                </a:solidFill>
              </a:rPr>
              <a:t>– </a:t>
            </a:r>
            <a:r>
              <a:rPr lang="en-GB" sz="2400" dirty="0" smtClean="0">
                <a:solidFill>
                  <a:schemeClr val="tx1"/>
                </a:solidFill>
              </a:rPr>
              <a:t>Edublocks While Loops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</a:t>
            </a:r>
            <a:r>
              <a:rPr lang="en-GB" sz="3200" dirty="0" smtClean="0"/>
              <a:t>Edublocks </a:t>
            </a:r>
            <a:r>
              <a:rPr lang="en-GB" sz="3200" dirty="0"/>
              <a:t>to help me with coding syntax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6" name="Picture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172" y="2764728"/>
            <a:ext cx="3222435" cy="1242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899" t="19988" r="24590"/>
          <a:stretch/>
        </p:blipFill>
        <p:spPr>
          <a:xfrm>
            <a:off x="8257526" y="1791583"/>
            <a:ext cx="3678844" cy="44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50547" y="86013"/>
            <a:ext cx="7552021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– Condition controlled loops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use </a:t>
            </a:r>
            <a:r>
              <a:rPr lang="en-GB" sz="3200" b="1" dirty="0"/>
              <a:t>Condition Controlled Loop </a:t>
            </a:r>
            <a:r>
              <a:rPr lang="en-GB" sz="3200" dirty="0"/>
              <a:t>in python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8581" y="4930311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81539" y="5384171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43" y="1378336"/>
            <a:ext cx="3832486" cy="3277589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7AF746D-7D11-0BFB-3D71-136B2B925F1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051129" y="11705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 – </a:t>
            </a:r>
            <a:r>
              <a:rPr lang="en-GB" sz="2400" dirty="0" smtClean="0">
                <a:solidFill>
                  <a:schemeClr val="tx1"/>
                </a:solidFill>
              </a:rPr>
              <a:t>Extension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</a:t>
            </a:r>
            <a:r>
              <a:rPr lang="en-GB" sz="3200" dirty="0" smtClean="0"/>
              <a:t>and improve or fix while loops</a:t>
            </a:r>
            <a:endParaRPr lang="en-GB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8581" y="4930311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0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81539" y="5384171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3.2 (ML) Controlled practice: Past simple form of verbs - Quizizz">
            <a:extLst>
              <a:ext uri="{FF2B5EF4-FFF2-40B4-BE49-F238E27FC236}">
                <a16:creationId xmlns:a16="http://schemas.microsoft.com/office/drawing/2014/main" id="{5CC07CFB-A1B5-0DB4-5C8E-8354A86513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734" r="8917" b="18348"/>
          <a:stretch/>
        </p:blipFill>
        <p:spPr bwMode="auto">
          <a:xfrm>
            <a:off x="8253172" y="1532867"/>
            <a:ext cx="3139450" cy="14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6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38767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378698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378698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8099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80094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80094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728" y="1621936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A3EFCC-65B7-4CE2-FA78-9B8E4C9C9A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1E34AC-12C2-5824-550F-AD2EEE643D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0268" y="1664208"/>
            <a:ext cx="2110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the appropriate circle. Then go to shape format in the menu and colour it in.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F31B8B-9A1D-ADEA-F76C-86B9DF8E0D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485632" y="1911336"/>
            <a:ext cx="863414" cy="47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8585" y="1389519"/>
            <a:ext cx="2679983" cy="923740"/>
          </a:xfrm>
          <a:prstGeom prst="cloudCallout">
            <a:avLst>
              <a:gd name="adj1" fmla="val -56385"/>
              <a:gd name="adj2" fmla="val 94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9519" y="2313259"/>
            <a:ext cx="540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can use</a:t>
            </a:r>
            <a:r>
              <a:rPr lang="en-GB" dirty="0"/>
              <a:t> </a:t>
            </a:r>
            <a:r>
              <a:rPr lang="en-GB" b="1" dirty="0"/>
              <a:t>Iteration</a:t>
            </a:r>
            <a:r>
              <a:rPr lang="en-GB" dirty="0"/>
              <a:t> in a computer program</a:t>
            </a:r>
          </a:p>
          <a:p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I can use </a:t>
            </a:r>
            <a:r>
              <a:rPr lang="en-GB" b="1" dirty="0"/>
              <a:t>condition controlled loops </a:t>
            </a:r>
            <a:r>
              <a:rPr lang="en-GB" dirty="0"/>
              <a:t>in python</a:t>
            </a:r>
          </a:p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– Lesson Review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86FDA50-AD50-BDFB-A7D1-8CB9DFD4AB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051129" y="11705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/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/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1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  <a:t/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0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51E3CAD2B774AB15828A557F882E5" ma:contentTypeVersion="28" ma:contentTypeDescription="Create a new document." ma:contentTypeScope="" ma:versionID="1f011b525188c5b09fde43f2ad30ee0a">
  <xsd:schema xmlns:xsd="http://www.w3.org/2001/XMLSchema" xmlns:xs="http://www.w3.org/2001/XMLSchema" xmlns:p="http://schemas.microsoft.com/office/2006/metadata/properties" xmlns:ns3="c8ca0421-9c59-4595-9e30-dde7f35fae63" xmlns:ns4="9e4d4235-23f4-4398-a50a-26a20bc55c29" targetNamespace="http://schemas.microsoft.com/office/2006/metadata/properties" ma:root="true" ma:fieldsID="a0b2720c2cf6dfc661c962cbb5c319fb" ns3:_="" ns4:_="">
    <xsd:import namespace="c8ca0421-9c59-4595-9e30-dde7f35fae63"/>
    <xsd:import namespace="9e4d4235-23f4-4398-a50a-26a20bc55c2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a0421-9c59-4595-9e30-dde7f35fae6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4235-23f4-4398-a50a-26a20bc55c2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c8ca0421-9c59-4595-9e30-dde7f35fae63" xsi:nil="true"/>
    <Students xmlns="c8ca0421-9c59-4595-9e30-dde7f35fae63">
      <UserInfo>
        <DisplayName/>
        <AccountId xsi:nil="true"/>
        <AccountType/>
      </UserInfo>
    </Students>
    <Templates xmlns="c8ca0421-9c59-4595-9e30-dde7f35fae63" xsi:nil="true"/>
    <Has_Teacher_Only_SectionGroup xmlns="c8ca0421-9c59-4595-9e30-dde7f35fae63" xsi:nil="true"/>
    <NotebookType xmlns="c8ca0421-9c59-4595-9e30-dde7f35fae63" xsi:nil="true"/>
    <CultureName xmlns="c8ca0421-9c59-4595-9e30-dde7f35fae63" xsi:nil="true"/>
    <DefaultSectionNames xmlns="c8ca0421-9c59-4595-9e30-dde7f35fae63" xsi:nil="true"/>
    <Owner xmlns="c8ca0421-9c59-4595-9e30-dde7f35fae63">
      <UserInfo>
        <DisplayName/>
        <AccountId xsi:nil="true"/>
        <AccountType/>
      </UserInfo>
    </Owner>
    <Teachers xmlns="c8ca0421-9c59-4595-9e30-dde7f35fae63">
      <UserInfo>
        <DisplayName/>
        <AccountId xsi:nil="true"/>
        <AccountType/>
      </UserInfo>
    </Teachers>
    <AppVersion xmlns="c8ca0421-9c59-4595-9e30-dde7f35fae63" xsi:nil="true"/>
    <Is_Collaboration_Space_Locked xmlns="c8ca0421-9c59-4595-9e30-dde7f35fae63" xsi:nil="true"/>
    <FolderType xmlns="c8ca0421-9c59-4595-9e30-dde7f35fae63" xsi:nil="true"/>
    <Student_Groups xmlns="c8ca0421-9c59-4595-9e30-dde7f35fae63">
      <UserInfo>
        <DisplayName/>
        <AccountId xsi:nil="true"/>
        <AccountType/>
      </UserInfo>
    </Student_Groups>
    <Invited_Teachers xmlns="c8ca0421-9c59-4595-9e30-dde7f35fae63" xsi:nil="true"/>
    <Invited_Students xmlns="c8ca0421-9c59-4595-9e30-dde7f35fae63" xsi:nil="true"/>
  </documentManagement>
</p:properties>
</file>

<file path=customXml/itemProps1.xml><?xml version="1.0" encoding="utf-8"?>
<ds:datastoreItem xmlns:ds="http://schemas.openxmlformats.org/officeDocument/2006/customXml" ds:itemID="{7A819A62-FB3E-4E79-A3CA-52AED3161B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D48642-2B23-490D-97DF-96F8446EF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a0421-9c59-4595-9e30-dde7f35fae63"/>
    <ds:schemaRef ds:uri="9e4d4235-23f4-4398-a50a-26a20bc55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C7C151-F3DE-460A-B3E6-FED5245242D8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e4d4235-23f4-4398-a50a-26a20bc55c29"/>
    <ds:schemaRef ds:uri="http://schemas.microsoft.com/office/2006/documentManagement/types"/>
    <ds:schemaRef ds:uri="c8ca0421-9c59-4595-9e30-dde7f35fae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10475</TotalTime>
  <Words>252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Avenir Next LT Pro</vt:lpstr>
      <vt:lpstr>Calibri</vt:lpstr>
      <vt:lpstr>Raleway</vt:lpstr>
      <vt:lpstr>PrismaticVTI</vt:lpstr>
      <vt:lpstr>Learning Journal</vt:lpstr>
      <vt:lpstr>PowerPoint Presentation</vt:lpstr>
      <vt:lpstr>I can use Edublocks to help me with coding syntax</vt:lpstr>
      <vt:lpstr>I can use Edublocks to help me with coding syntax</vt:lpstr>
      <vt:lpstr>I can use Condition Controlled Loop in python</vt:lpstr>
      <vt:lpstr>I can use and improve or fix while loops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60</cp:revision>
  <dcterms:created xsi:type="dcterms:W3CDTF">2022-08-21T13:50:43Z</dcterms:created>
  <dcterms:modified xsi:type="dcterms:W3CDTF">2022-11-24T15:39:32Z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0x01010070651E3CAD2B774AB15828A557F882E5</vt:lpwstr>
  </property>
</Properties>
</file>