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86" r:id="rId5"/>
    <p:sldId id="258" r:id="rId6"/>
    <p:sldId id="283" r:id="rId7"/>
    <p:sldId id="259" r:id="rId8"/>
    <p:sldId id="287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765"/>
    <a:srgbClr val="FA2481"/>
    <a:srgbClr val="F6930D"/>
    <a:srgbClr val="78D5F7"/>
    <a:srgbClr val="42B3BD"/>
    <a:srgbClr val="5683C3"/>
    <a:srgbClr val="32A2FA"/>
    <a:srgbClr val="3EC4FF"/>
    <a:srgbClr val="1B00C0"/>
    <a:srgbClr val="F7A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ce Challenor" userId="ba5630403ed18fd1" providerId="LiveId" clId="{7E9FE74F-5F13-44BB-913E-9948F7DCB802}"/>
    <pc:docChg chg="modSld">
      <pc:chgData name="Lance Challenor" userId="ba5630403ed18fd1" providerId="LiveId" clId="{7E9FE74F-5F13-44BB-913E-9948F7DCB802}" dt="2022-12-04T10:03:45.354" v="0" actId="34135"/>
      <pc:docMkLst>
        <pc:docMk/>
      </pc:docMkLst>
      <pc:sldChg chg="modSp mod">
        <pc:chgData name="Lance Challenor" userId="ba5630403ed18fd1" providerId="LiveId" clId="{7E9FE74F-5F13-44BB-913E-9948F7DCB802}" dt="2022-12-04T10:03:45.354" v="0" actId="34135"/>
        <pc:sldMkLst>
          <pc:docMk/>
          <pc:sldMk cId="1403789703" sldId="283"/>
        </pc:sldMkLst>
        <pc:spChg chg="mod">
          <ac:chgData name="Lance Challenor" userId="ba5630403ed18fd1" providerId="LiveId" clId="{7E9FE74F-5F13-44BB-913E-9948F7DCB802}" dt="2022-12-04T10:03:45.354" v="0" actId="34135"/>
          <ac:spMkLst>
            <pc:docMk/>
            <pc:sldMk cId="1403789703" sldId="283"/>
            <ac:spMk id="13" creationId="{1F862470-1B4B-429A-47E8-513E581A7F9D}"/>
          </ac:spMkLst>
        </pc:spChg>
        <pc:spChg chg="mod">
          <ac:chgData name="Lance Challenor" userId="ba5630403ed18fd1" providerId="LiveId" clId="{7E9FE74F-5F13-44BB-913E-9948F7DCB802}" dt="2022-12-04T10:03:45.354" v="0" actId="34135"/>
          <ac:spMkLst>
            <pc:docMk/>
            <pc:sldMk cId="1403789703" sldId="283"/>
            <ac:spMk id="14" creationId="{2B784086-FE8A-7474-C8BD-7D0D82F7B57E}"/>
          </ac:spMkLst>
        </pc:spChg>
        <pc:spChg chg="mod">
          <ac:chgData name="Lance Challenor" userId="ba5630403ed18fd1" providerId="LiveId" clId="{7E9FE74F-5F13-44BB-913E-9948F7DCB802}" dt="2022-12-04T10:03:45.354" v="0" actId="34135"/>
          <ac:spMkLst>
            <pc:docMk/>
            <pc:sldMk cId="1403789703" sldId="283"/>
            <ac:spMk id="15" creationId="{A8C00A99-3592-BE27-A875-988EA46188E5}"/>
          </ac:spMkLst>
        </pc:spChg>
        <pc:spChg chg="mod">
          <ac:chgData name="Lance Challenor" userId="ba5630403ed18fd1" providerId="LiveId" clId="{7E9FE74F-5F13-44BB-913E-9948F7DCB802}" dt="2022-12-04T10:03:45.354" v="0" actId="34135"/>
          <ac:spMkLst>
            <pc:docMk/>
            <pc:sldMk cId="1403789703" sldId="283"/>
            <ac:spMk id="16" creationId="{9118FA66-CAE9-E50F-E29E-8CB5F5E69BA2}"/>
          </ac:spMkLst>
        </pc:spChg>
        <pc:spChg chg="mod">
          <ac:chgData name="Lance Challenor" userId="ba5630403ed18fd1" providerId="LiveId" clId="{7E9FE74F-5F13-44BB-913E-9948F7DCB802}" dt="2022-12-04T10:03:45.354" v="0" actId="34135"/>
          <ac:spMkLst>
            <pc:docMk/>
            <pc:sldMk cId="1403789703" sldId="283"/>
            <ac:spMk id="19" creationId="{9A0CC283-E414-9CE3-EB1C-F82383D430F7}"/>
          </ac:spMkLst>
        </pc:spChg>
        <pc:spChg chg="mod">
          <ac:chgData name="Lance Challenor" userId="ba5630403ed18fd1" providerId="LiveId" clId="{7E9FE74F-5F13-44BB-913E-9948F7DCB802}" dt="2022-12-04T10:03:45.354" v="0" actId="34135"/>
          <ac:spMkLst>
            <pc:docMk/>
            <pc:sldMk cId="1403789703" sldId="283"/>
            <ac:spMk id="26" creationId="{39BB2728-40C0-02C7-5CB4-151C5CB727C3}"/>
          </ac:spMkLst>
        </pc:spChg>
        <pc:picChg chg="mod">
          <ac:chgData name="Lance Challenor" userId="ba5630403ed18fd1" providerId="LiveId" clId="{7E9FE74F-5F13-44BB-913E-9948F7DCB802}" dt="2022-12-04T10:03:45.354" v="0" actId="34135"/>
          <ac:picMkLst>
            <pc:docMk/>
            <pc:sldMk cId="1403789703" sldId="283"/>
            <ac:picMk id="4" creationId="{00000000-0000-0000-0000-000000000000}"/>
          </ac:picMkLst>
        </pc:picChg>
        <pc:picChg chg="mod">
          <ac:chgData name="Lance Challenor" userId="ba5630403ed18fd1" providerId="LiveId" clId="{7E9FE74F-5F13-44BB-913E-9948F7DCB802}" dt="2022-12-04T10:03:45.354" v="0" actId="34135"/>
          <ac:picMkLst>
            <pc:docMk/>
            <pc:sldMk cId="1403789703" sldId="283"/>
            <ac:picMk id="23" creationId="{F09FC2DB-4D27-9063-4D5C-4176479735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B57CB-99D6-41C4-BF37-C0D7F7CF5A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2BB25-ADA0-41D1-8AF8-7EDA1E5D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12/4/2022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665476"/>
            <a:ext cx="9144000" cy="1113764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/>
              <a:t>Unit 2</a:t>
            </a:r>
          </a:p>
          <a:p>
            <a:r>
              <a:rPr lang="en-GB" sz="4400" dirty="0"/>
              <a:t>Programming</a:t>
            </a:r>
          </a:p>
          <a:p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Rise of Modern Programming Languages | by Chrispine Chiedo | The Andela  Way | Medium">
            <a:extLst>
              <a:ext uri="{FF2B5EF4-FFF2-40B4-BE49-F238E27FC236}">
                <a16:creationId xmlns:a16="http://schemas.microsoft.com/office/drawing/2014/main" id="{51B9E42D-A752-8CC3-F622-31C027B38D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44" y="3871016"/>
            <a:ext cx="4611920" cy="26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6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7961152" cy="1344169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9750F8-1671-8F3D-144C-368BE8424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183758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DBC59-1946-E962-4787-97A691B624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1828604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EF560-2362-703A-0D19-046B4ACA7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1828604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214231-820E-9E1B-59A6-EE17D9B9A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25982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744C58-32CC-730E-4D7D-630FE833A0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250850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A4605-ADFC-8626-893E-E73BBA311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250850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Python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GB" dirty="0">
                <a:solidFill>
                  <a:schemeClr val="tx1"/>
                </a:solidFill>
                <a:effectLst/>
              </a:rPr>
              <a:t>In your own words write down what </a:t>
            </a:r>
            <a:r>
              <a:rPr lang="en-GB" b="1" dirty="0">
                <a:solidFill>
                  <a:schemeClr val="tx1"/>
                </a:solidFill>
                <a:effectLst/>
              </a:rPr>
              <a:t>a count controlled loop </a:t>
            </a:r>
            <a:r>
              <a:rPr lang="en-GB" dirty="0">
                <a:solidFill>
                  <a:schemeClr val="tx1"/>
                </a:solidFill>
                <a:effectLst/>
              </a:rPr>
              <a:t>is and give an example of how you would use one in python.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0594" y="3857194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5C373-AC5D-D3B2-85FD-2FA8B93C68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0376486" y="4287330"/>
            <a:ext cx="2878171" cy="752856"/>
          </a:xfrm>
          <a:prstGeom prst="rect">
            <a:avLst/>
          </a:prstGeom>
          <a:solidFill>
            <a:srgbClr val="1B0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Learn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FC2224-0481-EB60-4E7D-7BEEBCF472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511947" y="663133"/>
            <a:ext cx="1466566" cy="2286002"/>
            <a:chOff x="4316756" y="872409"/>
            <a:chExt cx="1466566" cy="22860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DDD5BC-2681-0F62-88BB-863715CF58A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60339" t="5390" r="21686" b="52734"/>
            <a:stretch/>
          </p:blipFill>
          <p:spPr>
            <a:xfrm>
              <a:off x="4337077" y="872409"/>
              <a:ext cx="1446245" cy="228600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CE54E-9601-E435-9AC8-2B86F1038F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71320" y="1721495"/>
              <a:ext cx="903618" cy="5878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C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0F6153-186B-EE8C-4A1B-3D91E0A570F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60339" t="26271" r="32777" b="64157"/>
            <a:stretch/>
          </p:blipFill>
          <p:spPr>
            <a:xfrm>
              <a:off x="4316756" y="1968757"/>
              <a:ext cx="553823" cy="52251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6FC7-2F19-2026-1101-3A660D210C7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74683" t="22566" r="23789" b="74870"/>
            <a:stretch/>
          </p:blipFill>
          <p:spPr>
            <a:xfrm>
              <a:off x="5492415" y="1828800"/>
              <a:ext cx="122955" cy="139957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442085B9-47A4-4436-3763-3771ECD595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25" name="Rectangle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1457" y="1789185"/>
            <a:ext cx="540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aleway"/>
              </a:rPr>
              <a:t>I can use</a:t>
            </a:r>
            <a:r>
              <a:rPr lang="en-GB" dirty="0"/>
              <a:t> </a:t>
            </a:r>
            <a:r>
              <a:rPr lang="en-GB" b="1" dirty="0"/>
              <a:t>nesting</a:t>
            </a:r>
            <a:r>
              <a:rPr lang="en-GB" dirty="0"/>
              <a:t> in a computer program</a:t>
            </a:r>
          </a:p>
          <a:p>
            <a:endParaRPr lang="en-GB" dirty="0">
              <a:latin typeface="Raleway"/>
            </a:endParaRPr>
          </a:p>
          <a:p>
            <a:r>
              <a:rPr lang="en-GB" dirty="0">
                <a:latin typeface="Raleway"/>
              </a:rPr>
              <a:t>I can use </a:t>
            </a:r>
            <a:r>
              <a:rPr lang="en-GB" b="1" dirty="0"/>
              <a:t>nested selection and iteration </a:t>
            </a:r>
            <a:r>
              <a:rPr lang="en-GB" dirty="0"/>
              <a:t>in python</a:t>
            </a:r>
          </a:p>
        </p:txBody>
      </p:sp>
      <p:pic>
        <p:nvPicPr>
          <p:cNvPr id="2" name="Picture 6" descr="Benefits of Python over Other Programming Languages - Invensis Technologies">
            <a:extLst>
              <a:ext uri="{FF2B5EF4-FFF2-40B4-BE49-F238E27FC236}">
                <a16:creationId xmlns:a16="http://schemas.microsoft.com/office/drawing/2014/main" id="{08630B7B-DD05-65D0-5F5C-B6139ED4EF7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26185" r="64822" b="34354"/>
          <a:stretch/>
        </p:blipFill>
        <p:spPr bwMode="auto">
          <a:xfrm>
            <a:off x="10043587" y="1563285"/>
            <a:ext cx="553823" cy="4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Nesting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/>
              <a:t>I can nest one structure inside another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4" name="Picture 3" descr="Thonny  -  C:\Users\challenorl\OneDrive - Knole Academy\School\GCSE\3.2 Programming\Python Files\nesting.py  @  11 :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15671" r="34788" b="36364"/>
          <a:stretch/>
        </p:blipFill>
        <p:spPr>
          <a:xfrm>
            <a:off x="8376647" y="1509227"/>
            <a:ext cx="3656127" cy="149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38581" y="4930311"/>
            <a:ext cx="18928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here</a:t>
            </a:r>
          </a:p>
        </p:txBody>
      </p:sp>
      <p:sp>
        <p:nvSpPr>
          <p:cNvPr id="16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581539" y="5384171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8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7961152" cy="1933107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9750F8-1671-8F3D-144C-368BE8424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38767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DBC59-1946-E962-4787-97A691B624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378698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EF560-2362-703A-0D19-046B4ACA7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378698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214231-820E-9E1B-59A6-EE17D9B9A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80992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744C58-32CC-730E-4D7D-630FE833A0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800944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A4605-ADFC-8626-893E-E73BBA311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800944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728" y="1621936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BA3EFCC-65B7-4CE2-FA78-9B8E4C9C9A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21E34AC-12C2-5824-550F-AD2EEE643D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10268" y="1664208"/>
            <a:ext cx="2110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the appropriate circle. Then go to shape format in the menu and colour it in.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F31B8B-9A1D-ADEA-F76C-86B9DF8E0D9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485632" y="1911336"/>
            <a:ext cx="863414" cy="47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8585" y="1389519"/>
            <a:ext cx="2679983" cy="923740"/>
          </a:xfrm>
          <a:prstGeom prst="cloudCallout">
            <a:avLst>
              <a:gd name="adj1" fmla="val -56385"/>
              <a:gd name="adj2" fmla="val 949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9519" y="2313259"/>
            <a:ext cx="540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aleway"/>
              </a:rPr>
              <a:t>I can use</a:t>
            </a:r>
            <a:r>
              <a:rPr lang="en-GB" dirty="0"/>
              <a:t> </a:t>
            </a:r>
            <a:r>
              <a:rPr lang="en-GB" b="1" dirty="0"/>
              <a:t>nesting</a:t>
            </a:r>
            <a:r>
              <a:rPr lang="en-GB" dirty="0"/>
              <a:t> in a computer program</a:t>
            </a:r>
          </a:p>
          <a:p>
            <a:endParaRPr lang="en-GB" dirty="0">
              <a:latin typeface="Raleway"/>
            </a:endParaRPr>
          </a:p>
          <a:p>
            <a:r>
              <a:rPr lang="en-GB" dirty="0">
                <a:latin typeface="Raleway"/>
              </a:rPr>
              <a:t>I can use </a:t>
            </a:r>
            <a:r>
              <a:rPr lang="en-GB" b="1" dirty="0"/>
              <a:t>nested selection and iteration </a:t>
            </a:r>
            <a:r>
              <a:rPr lang="en-GB" dirty="0"/>
              <a:t>in python</a:t>
            </a:r>
          </a:p>
          <a:p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5 – Lesson Review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86FDA50-AD50-BDFB-A7D1-8CB9DFD4ABC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051129" y="11705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70261" y="97648"/>
            <a:ext cx="9144000" cy="6909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</a:t>
            </a:r>
            <a:b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0519-8C5C-9BE3-6428-AD6FAA7DA0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971748"/>
            <a:ext cx="1017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Get up to date with any work you have missed or not completed in this PowerPoint or in your Student Workbook</a:t>
            </a:r>
            <a:r>
              <a:rPr lang="en-GB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9AAB-D2D1-B706-A1F8-E64016201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4663583"/>
            <a:ext cx="1017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Fill in the notes section with anything you think is important that you need to remember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81E43-088B-0431-D8A9-32979F3FED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59" y="548135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A1A22-7126-FCE7-0B88-6468A5E3B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82142" t="5901" r="5323" b="54679"/>
          <a:stretch/>
        </p:blipFill>
        <p:spPr>
          <a:xfrm>
            <a:off x="9405654" y="2194417"/>
            <a:ext cx="1008607" cy="21519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4DB007D-87D3-C1C1-5ED1-BB7162148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2059415"/>
            <a:ext cx="2480831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1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08213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c8ca0421-9c59-4595-9e30-dde7f35fae63" xsi:nil="true"/>
    <Students xmlns="c8ca0421-9c59-4595-9e30-dde7f35fae63">
      <UserInfo>
        <DisplayName/>
        <AccountId xsi:nil="true"/>
        <AccountType/>
      </UserInfo>
    </Students>
    <Templates xmlns="c8ca0421-9c59-4595-9e30-dde7f35fae63" xsi:nil="true"/>
    <Has_Teacher_Only_SectionGroup xmlns="c8ca0421-9c59-4595-9e30-dde7f35fae63" xsi:nil="true"/>
    <NotebookType xmlns="c8ca0421-9c59-4595-9e30-dde7f35fae63" xsi:nil="true"/>
    <CultureName xmlns="c8ca0421-9c59-4595-9e30-dde7f35fae63" xsi:nil="true"/>
    <DefaultSectionNames xmlns="c8ca0421-9c59-4595-9e30-dde7f35fae63" xsi:nil="true"/>
    <Owner xmlns="c8ca0421-9c59-4595-9e30-dde7f35fae63">
      <UserInfo>
        <DisplayName/>
        <AccountId xsi:nil="true"/>
        <AccountType/>
      </UserInfo>
    </Owner>
    <Teachers xmlns="c8ca0421-9c59-4595-9e30-dde7f35fae63">
      <UserInfo>
        <DisplayName/>
        <AccountId xsi:nil="true"/>
        <AccountType/>
      </UserInfo>
    </Teachers>
    <AppVersion xmlns="c8ca0421-9c59-4595-9e30-dde7f35fae63" xsi:nil="true"/>
    <Is_Collaboration_Space_Locked xmlns="c8ca0421-9c59-4595-9e30-dde7f35fae63" xsi:nil="true"/>
    <FolderType xmlns="c8ca0421-9c59-4595-9e30-dde7f35fae63" xsi:nil="true"/>
    <Student_Groups xmlns="c8ca0421-9c59-4595-9e30-dde7f35fae63">
      <UserInfo>
        <DisplayName/>
        <AccountId xsi:nil="true"/>
        <AccountType/>
      </UserInfo>
    </Student_Groups>
    <Invited_Teachers xmlns="c8ca0421-9c59-4595-9e30-dde7f35fae63" xsi:nil="true"/>
    <Invited_Students xmlns="c8ca0421-9c59-4595-9e30-dde7f35fae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51E3CAD2B774AB15828A557F882E5" ma:contentTypeVersion="28" ma:contentTypeDescription="Create a new document." ma:contentTypeScope="" ma:versionID="1f011b525188c5b09fde43f2ad30ee0a">
  <xsd:schema xmlns:xsd="http://www.w3.org/2001/XMLSchema" xmlns:xs="http://www.w3.org/2001/XMLSchema" xmlns:p="http://schemas.microsoft.com/office/2006/metadata/properties" xmlns:ns3="c8ca0421-9c59-4595-9e30-dde7f35fae63" xmlns:ns4="9e4d4235-23f4-4398-a50a-26a20bc55c29" targetNamespace="http://schemas.microsoft.com/office/2006/metadata/properties" ma:root="true" ma:fieldsID="a0b2720c2cf6dfc661c962cbb5c319fb" ns3:_="" ns4:_="">
    <xsd:import namespace="c8ca0421-9c59-4595-9e30-dde7f35fae63"/>
    <xsd:import namespace="9e4d4235-23f4-4398-a50a-26a20bc55c2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a0421-9c59-4595-9e30-dde7f35fae6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4235-23f4-4398-a50a-26a20bc55c2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C7C151-F3DE-460A-B3E6-FED5245242D8}">
  <ds:schemaRefs>
    <ds:schemaRef ds:uri="c8ca0421-9c59-4595-9e30-dde7f35fae6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9e4d4235-23f4-4398-a50a-26a20bc55c2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D48642-2B23-490D-97DF-96F8446EF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a0421-9c59-4595-9e30-dde7f35fae63"/>
    <ds:schemaRef ds:uri="9e4d4235-23f4-4398-a50a-26a20bc55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819A62-FB3E-4E79-A3CA-52AED3161B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21717</TotalTime>
  <Words>198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Aharoni</vt:lpstr>
      <vt:lpstr>Arial</vt:lpstr>
      <vt:lpstr>Avenir Next LT Pro</vt:lpstr>
      <vt:lpstr>Calibri</vt:lpstr>
      <vt:lpstr>Raleway</vt:lpstr>
      <vt:lpstr>PrismaticVTI</vt:lpstr>
      <vt:lpstr>Learning Journal</vt:lpstr>
      <vt:lpstr>PowerPoint Presentation</vt:lpstr>
      <vt:lpstr>I can nest one structure inside another</vt:lpstr>
      <vt:lpstr>PowerPoint Presentation</vt:lpstr>
      <vt:lpstr>Homework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69</cp:revision>
  <dcterms:created xsi:type="dcterms:W3CDTF">2022-08-21T13:50:43Z</dcterms:created>
  <dcterms:modified xsi:type="dcterms:W3CDTF">2022-12-04T10:03:54Z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0x01010070651E3CAD2B774AB15828A557F882E5</vt:lpwstr>
  </property>
</Properties>
</file>