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1" r:id="rId5"/>
    <p:sldId id="259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35"/>
    <a:srgbClr val="FEFEFC"/>
    <a:srgbClr val="3EC4FF"/>
    <a:srgbClr val="78D5F7"/>
    <a:srgbClr val="42B3BD"/>
    <a:srgbClr val="5683C3"/>
    <a:srgbClr val="32A2FA"/>
    <a:srgbClr val="FA2481"/>
    <a:srgbClr val="1B00C0"/>
    <a:srgbClr val="F7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>
                <a:solidFill>
                  <a:schemeClr val="tx1"/>
                </a:solidFill>
                <a:effectLst/>
              </a:rPr>
              <a:t>Explain how I could convert a character to a number and then back again to a character in python.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16160" y="4030592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3.2</a:t>
              </a:r>
            </a:p>
            <a:p>
              <a:pPr algn="ctr"/>
              <a:r>
                <a:rPr lang="en-GB" sz="800" dirty="0"/>
                <a:t>Programming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1717477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describe the </a:t>
            </a:r>
            <a:r>
              <a:rPr lang="en-GB" b="1" dirty="0">
                <a:latin typeface="Raleway"/>
              </a:rPr>
              <a:t>structured</a:t>
            </a:r>
            <a:r>
              <a:rPr lang="en-GB" dirty="0">
                <a:latin typeface="Raleway"/>
              </a:rPr>
              <a:t>(modular) approach to programming</a:t>
            </a:r>
            <a:endParaRPr lang="en-GB" b="1" dirty="0">
              <a:latin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D958A-2314-F48B-3BF0-39EEA82424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5195" y="2266212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understand what </a:t>
            </a:r>
            <a:r>
              <a:rPr lang="en-GB" b="1" dirty="0">
                <a:latin typeface="Raleway"/>
              </a:rPr>
              <a:t>modularity</a:t>
            </a:r>
            <a:r>
              <a:rPr lang="en-GB" dirty="0">
                <a:latin typeface="Raleway"/>
              </a:rPr>
              <a:t> is in a computer program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5B487D-079D-F0BA-6DDC-4695C9424F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24365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E01E62-83C5-FD74-D00F-62E8FDEFB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23467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C5CFF-03C7-E124-B949-A5CD337F1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23467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DB60A-AF20-3B13-22F8-7B73FC0A9A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72825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explain the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advantages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 of the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structured approach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7B908D-4044-2C0A-4B3D-195F0198A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732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58FDB3-C724-74F5-24E1-80A53D5081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72394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33697-1199-6916-3C40-9178D6F7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72394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The Structured Approach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I can describe the </a:t>
            </a:r>
            <a:r>
              <a:rPr lang="en-GB" sz="2400" b="1" dirty="0">
                <a:latin typeface="+mn-lt"/>
              </a:rPr>
              <a:t>structured approach </a:t>
            </a:r>
            <a:r>
              <a:rPr lang="en-GB" sz="2400" dirty="0">
                <a:latin typeface="+mn-lt"/>
              </a:rPr>
              <a:t>to programming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Watch the video and write your notes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E5A2024-8A9A-A1D7-38EF-22E99B9144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21" r="1066"/>
          <a:stretch/>
        </p:blipFill>
        <p:spPr>
          <a:xfrm>
            <a:off x="8364174" y="1239605"/>
            <a:ext cx="3526632" cy="19744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7D7457-8980-94C1-8A8B-1B901F5F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97" y="117598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 – Creating a program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explain the advantages of the </a:t>
            </a:r>
            <a:r>
              <a:rPr lang="en-GB" sz="3200" b="1" dirty="0">
                <a:latin typeface="+mn-lt"/>
              </a:rPr>
              <a:t>structured approach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Put your answers in the box below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0F802B-49A9-7852-A184-307BBDF28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23" y="1469317"/>
            <a:ext cx="3705436" cy="16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324006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1698" y="100664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also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B8CB3A-54CB-5668-FCA2-0EEB21DD9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023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890AD-53EA-1B8C-B73A-4C194E0C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01480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FDEC39-83A4-9423-BB68-43D552D7C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01480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B1860-01F1-1579-C601-0BCF88399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5037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46C2-6372-212E-72DB-7839A673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49474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B37C0-0EC3-E161-83D4-2167B9A69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49474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FB519-4163-B078-8465-8FE897DA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9929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2C1F9-D9B9-2DF0-7011-D813E99316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98401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35D8E-C005-30DF-7962-3A61CD578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98401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16A29-66B7-5F7E-858A-5424DFDBEF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1958976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describe the </a:t>
            </a:r>
            <a:r>
              <a:rPr lang="en-GB" b="1" dirty="0">
                <a:latin typeface="Raleway"/>
              </a:rPr>
              <a:t>structured</a:t>
            </a:r>
            <a:r>
              <a:rPr lang="en-GB" dirty="0">
                <a:latin typeface="Raleway"/>
              </a:rPr>
              <a:t>(modular) approach to programming</a:t>
            </a:r>
            <a:endParaRPr lang="en-GB" b="1" dirty="0">
              <a:latin typeface="Raleway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321E7-6D07-00BE-1BA0-A1D14B74ED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8395" y="2507711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understand what </a:t>
            </a:r>
            <a:r>
              <a:rPr lang="en-GB" b="1" dirty="0">
                <a:latin typeface="Raleway"/>
              </a:rPr>
              <a:t>modularity</a:t>
            </a:r>
            <a:r>
              <a:rPr lang="en-GB" dirty="0">
                <a:latin typeface="Raleway"/>
              </a:rPr>
              <a:t> is in a computer program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08C98-13FF-300D-0B32-4DFADC71F6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2969758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explain the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advantages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 of the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structured approach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57542</TotalTime>
  <Words>235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I can describe the structured approach to programming</vt:lpstr>
      <vt:lpstr>I can explain the advantages of the structured approach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67</cp:revision>
  <dcterms:created xsi:type="dcterms:W3CDTF">2022-08-21T13:50:43Z</dcterms:created>
  <dcterms:modified xsi:type="dcterms:W3CDTF">2023-02-26T10:46:40Z</dcterms:modified>
</cp:coreProperties>
</file>