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1" r:id="rId5"/>
    <p:sldId id="273" r:id="rId6"/>
    <p:sldId id="282" r:id="rId7"/>
    <p:sldId id="279" r:id="rId8"/>
    <p:sldId id="259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5F7"/>
    <a:srgbClr val="3EC4FF"/>
    <a:srgbClr val="42B3BD"/>
    <a:srgbClr val="5683C3"/>
    <a:srgbClr val="32A2FA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what a </a:t>
            </a:r>
            <a:r>
              <a:rPr lang="en-GB" b="1" dirty="0">
                <a:solidFill>
                  <a:schemeClr val="tx1"/>
                </a:solidFill>
                <a:effectLst/>
              </a:rPr>
              <a:t>variable is </a:t>
            </a:r>
            <a:r>
              <a:rPr lang="en-GB" dirty="0">
                <a:solidFill>
                  <a:schemeClr val="tx1"/>
                </a:solidFill>
                <a:effectLst/>
              </a:rPr>
              <a:t>and why they are used, give </a:t>
            </a:r>
            <a:r>
              <a:rPr lang="en-GB" b="1" dirty="0">
                <a:solidFill>
                  <a:schemeClr val="tx1"/>
                </a:solidFill>
                <a:effectLst/>
              </a:rPr>
              <a:t>examples</a:t>
            </a:r>
            <a:r>
              <a:rPr lang="en-GB" dirty="0">
                <a:solidFill>
                  <a:schemeClr val="tx1"/>
                </a:solidFill>
                <a:effectLst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use </a:t>
            </a:r>
            <a:r>
              <a:rPr lang="en-GB" dirty="0"/>
              <a:t>selection in python with </a:t>
            </a:r>
            <a:r>
              <a:rPr lang="en-GB" b="1" dirty="0"/>
              <a:t>IF</a:t>
            </a:r>
            <a:r>
              <a:rPr lang="en-GB" dirty="0"/>
              <a:t> statements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219712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selection in python with </a:t>
            </a:r>
            <a:r>
              <a:rPr lang="en-GB" b="1" dirty="0"/>
              <a:t>IF elif, else </a:t>
            </a:r>
            <a:r>
              <a:rPr lang="en-GB" dirty="0"/>
              <a:t>statements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understand and use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conditional statements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correctly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What if?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 can use </a:t>
            </a:r>
            <a:r>
              <a:rPr lang="en-GB" sz="3200" dirty="0"/>
              <a:t>selection in python with </a:t>
            </a:r>
            <a:r>
              <a:rPr lang="en-GB" sz="3200" b="1" dirty="0"/>
              <a:t>IF</a:t>
            </a:r>
            <a:r>
              <a:rPr lang="en-GB" sz="3200" dirty="0"/>
              <a:t> statements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8581" y="4930311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81539" y="5384171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647" y="1438481"/>
            <a:ext cx="3815353" cy="10770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/>
          <a:stretch/>
        </p:blipFill>
        <p:spPr>
          <a:xfrm>
            <a:off x="8346444" y="2791803"/>
            <a:ext cx="3844536" cy="19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What if?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selection in python with </a:t>
            </a:r>
            <a:r>
              <a:rPr lang="en-GB" sz="3200" b="1" dirty="0"/>
              <a:t>IF</a:t>
            </a:r>
            <a:r>
              <a:rPr lang="en-GB" sz="3200" dirty="0"/>
              <a:t> statements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7215" y="4593222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00173" y="5047082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C15865B-B067-B580-B908-67CFBCFE9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10" r="47428" b="22139"/>
          <a:stretch/>
        </p:blipFill>
        <p:spPr>
          <a:xfrm>
            <a:off x="9132378" y="109574"/>
            <a:ext cx="2242875" cy="564024"/>
          </a:xfrm>
          <a:prstGeom prst="rect">
            <a:avLst/>
          </a:prstGeom>
        </p:spPr>
      </p:pic>
      <p:pic>
        <p:nvPicPr>
          <p:cNvPr id="2050" name="Picture 2" descr="3.2 (ML) Controlled practice: Past simple form of verbs - Quizizz">
            <a:extLst>
              <a:ext uri="{FF2B5EF4-FFF2-40B4-BE49-F238E27FC236}">
                <a16:creationId xmlns:a16="http://schemas.microsoft.com/office/drawing/2014/main" id="{5CC07CFB-A1B5-0DB4-5C8E-8354A86513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734" r="8917" b="18348"/>
          <a:stretch/>
        </p:blipFill>
        <p:spPr bwMode="auto">
          <a:xfrm>
            <a:off x="8253172" y="1532867"/>
            <a:ext cx="3139450" cy="14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98" y="1350596"/>
            <a:ext cx="5582429" cy="676369"/>
          </a:xfrm>
          <a:prstGeom prst="rect">
            <a:avLst/>
          </a:prstGeom>
          <a:ln w="28575">
            <a:solidFill>
              <a:srgbClr val="FA2481"/>
            </a:solidFill>
          </a:ln>
        </p:spPr>
      </p:pic>
    </p:spTree>
    <p:extLst>
      <p:ext uri="{BB962C8B-B14F-4D97-AF65-F5344CB8AC3E}">
        <p14:creationId xmlns:p14="http://schemas.microsoft.com/office/powerpoint/2010/main" val="66231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What else?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selection in python with </a:t>
            </a:r>
            <a:r>
              <a:rPr lang="en-GB" sz="3200" b="1" dirty="0"/>
              <a:t>IF else </a:t>
            </a:r>
            <a:r>
              <a:rPr lang="en-GB" sz="3200" dirty="0"/>
              <a:t>statements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33327"/>
          <a:stretch/>
        </p:blipFill>
        <p:spPr>
          <a:xfrm>
            <a:off x="8251292" y="1449716"/>
            <a:ext cx="3893876" cy="20521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/>
          <a:stretch/>
        </p:blipFill>
        <p:spPr>
          <a:xfrm>
            <a:off x="1725351" y="1290424"/>
            <a:ext cx="5725324" cy="9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What else?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selection in python with </a:t>
            </a:r>
            <a:r>
              <a:rPr lang="en-GB" sz="3200" b="1" dirty="0"/>
              <a:t>IF Else</a:t>
            </a:r>
            <a:r>
              <a:rPr lang="en-GB" sz="3200" dirty="0"/>
              <a:t> statements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7215" y="4593222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00173" y="5047082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C15865B-B067-B580-B908-67CFBCFE9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10" r="47428" b="22139"/>
          <a:stretch/>
        </p:blipFill>
        <p:spPr>
          <a:xfrm>
            <a:off x="9132378" y="109574"/>
            <a:ext cx="2242875" cy="564024"/>
          </a:xfrm>
          <a:prstGeom prst="rect">
            <a:avLst/>
          </a:prstGeom>
        </p:spPr>
      </p:pic>
      <p:pic>
        <p:nvPicPr>
          <p:cNvPr id="2050" name="Picture 2" descr="3.2 (ML) Controlled practice: Past simple form of verbs - Quizizz">
            <a:extLst>
              <a:ext uri="{FF2B5EF4-FFF2-40B4-BE49-F238E27FC236}">
                <a16:creationId xmlns:a16="http://schemas.microsoft.com/office/drawing/2014/main" id="{5CC07CFB-A1B5-0DB4-5C8E-8354A86513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734" r="8917" b="18348"/>
          <a:stretch/>
        </p:blipFill>
        <p:spPr bwMode="auto">
          <a:xfrm>
            <a:off x="8253172" y="1532867"/>
            <a:ext cx="3139450" cy="14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B4A9873-B378-2629-07FC-7DA952B4B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90" y="3247134"/>
            <a:ext cx="2855178" cy="2785915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F4636E-6D7A-21E1-A224-01BCEC2AB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7" y="1290424"/>
            <a:ext cx="737337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What else?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selection in python with </a:t>
            </a:r>
            <a:r>
              <a:rPr lang="en-GB" sz="3200" b="1" dirty="0"/>
              <a:t>IF else elif </a:t>
            </a:r>
            <a:r>
              <a:rPr lang="en-GB" sz="3200" dirty="0"/>
              <a:t>statements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18629"/>
          <a:stretch/>
        </p:blipFill>
        <p:spPr>
          <a:xfrm>
            <a:off x="8207466" y="1555293"/>
            <a:ext cx="3984534" cy="24298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6" y="1412446"/>
            <a:ext cx="5258534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0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3B04-00B1-D3A8-25E7-66C620CB7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197744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use </a:t>
            </a:r>
            <a:r>
              <a:rPr lang="en-GB" dirty="0"/>
              <a:t>selection in python with </a:t>
            </a:r>
            <a:r>
              <a:rPr lang="en-GB" b="1" dirty="0"/>
              <a:t>IF</a:t>
            </a:r>
            <a:r>
              <a:rPr lang="en-GB" dirty="0"/>
              <a:t> statements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9097-14FD-2427-B40B-7B424C43D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241641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selection in python with </a:t>
            </a:r>
            <a:r>
              <a:rPr lang="en-GB" b="1" dirty="0"/>
              <a:t>IF elif, else </a:t>
            </a:r>
            <a:r>
              <a:rPr lang="en-GB" dirty="0"/>
              <a:t>statements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9AFD-82DA-10CE-A233-C9C8E32FF7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8832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understand and use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conditional statements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correctly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28428</TotalTime>
  <Words>295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use selection in python with IF statements</vt:lpstr>
      <vt:lpstr>I can use selection in python with IF statements</vt:lpstr>
      <vt:lpstr>I can use selection in python with IF else statements</vt:lpstr>
      <vt:lpstr>I can use selection in python with IF Else statements</vt:lpstr>
      <vt:lpstr>I can use selection in python with IF else elif statements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52</cp:revision>
  <dcterms:created xsi:type="dcterms:W3CDTF">2022-08-21T13:50:43Z</dcterms:created>
  <dcterms:modified xsi:type="dcterms:W3CDTF">2022-11-20T11:51:33Z</dcterms:modified>
</cp:coreProperties>
</file>