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1" r:id="rId5"/>
    <p:sldId id="282" r:id="rId6"/>
    <p:sldId id="259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35"/>
    <a:srgbClr val="FEFEFC"/>
    <a:srgbClr val="3EC4FF"/>
    <a:srgbClr val="78D5F7"/>
    <a:srgbClr val="42B3BD"/>
    <a:srgbClr val="5683C3"/>
    <a:srgbClr val="32A2FA"/>
    <a:srgbClr val="FA2481"/>
    <a:srgbClr val="1B00C0"/>
    <a:srgbClr val="F7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>
                <a:solidFill>
                  <a:schemeClr val="tx1"/>
                </a:solidFill>
                <a:effectLst/>
              </a:rPr>
              <a:t>Explain how a string could also be classed as a </a:t>
            </a:r>
            <a:r>
              <a:rPr lang="en-GB" b="1" dirty="0">
                <a:solidFill>
                  <a:schemeClr val="tx1"/>
                </a:solidFill>
                <a:effectLst/>
              </a:rPr>
              <a:t>data structure </a:t>
            </a:r>
            <a:r>
              <a:rPr lang="en-GB" dirty="0">
                <a:solidFill>
                  <a:schemeClr val="tx1"/>
                </a:solidFill>
                <a:effectLst/>
              </a:rPr>
              <a:t>as well as a </a:t>
            </a:r>
            <a:r>
              <a:rPr lang="en-GB" b="1" dirty="0">
                <a:solidFill>
                  <a:schemeClr val="tx1"/>
                </a:solidFill>
                <a:effectLst/>
              </a:rPr>
              <a:t>data type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3.2</a:t>
              </a:r>
            </a:p>
            <a:p>
              <a:pPr algn="ctr"/>
              <a:r>
                <a:rPr lang="en-GB" sz="800" dirty="0"/>
                <a:t>Programming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1717477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understand the concept of a string as a </a:t>
            </a:r>
            <a:r>
              <a:rPr lang="en-GB" b="1" dirty="0">
                <a:latin typeface="Raleway"/>
              </a:rPr>
              <a:t>data type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D958A-2314-F48B-3BF0-39EEA82424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3012" y="2114741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find the length of a </a:t>
            </a:r>
            <a:r>
              <a:rPr lang="en-GB" b="1" dirty="0">
                <a:latin typeface="Raleway"/>
              </a:rPr>
              <a:t>string</a:t>
            </a:r>
            <a:r>
              <a:rPr lang="en-GB" dirty="0">
                <a:latin typeface="Raleway"/>
              </a:rPr>
              <a:t> and use index values to find the position of characters in a </a:t>
            </a:r>
            <a:r>
              <a:rPr lang="en-GB" b="1" dirty="0">
                <a:latin typeface="Raleway"/>
              </a:rPr>
              <a:t>string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5B487D-079D-F0BA-6DDC-4695C9424F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24365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E01E62-83C5-FD74-D00F-62E8FDEFB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23467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C5CFF-03C7-E124-B949-A5CD337F1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23467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DB60A-AF20-3B13-22F8-7B73FC0A9A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72825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convert a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string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 to a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character code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and visa versa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7B908D-4044-2C0A-4B3D-195F0198A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732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58FDB3-C724-74F5-24E1-80A53D5081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72394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33697-1199-6916-3C40-9178D6F7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72394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String Manipulation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manipulate a </a:t>
            </a:r>
            <a:r>
              <a:rPr lang="en-GB" sz="3200" b="1" dirty="0">
                <a:latin typeface="+mn-lt"/>
              </a:rPr>
              <a:t>string </a:t>
            </a:r>
            <a:r>
              <a:rPr lang="en-GB" sz="3200" dirty="0">
                <a:latin typeface="+mn-lt"/>
              </a:rPr>
              <a:t>using</a:t>
            </a:r>
            <a:r>
              <a:rPr lang="en-GB" sz="3200" b="1" dirty="0">
                <a:latin typeface="+mn-lt"/>
              </a:rPr>
              <a:t> index values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E576373-6E23-3E30-F2CA-C9BE31D014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87" y="1333979"/>
            <a:ext cx="3798449" cy="20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Basic string operations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create and manipulate a simple </a:t>
            </a:r>
            <a:r>
              <a:rPr lang="en-GB" sz="3200" b="1" dirty="0">
                <a:latin typeface="+mn-lt"/>
              </a:rPr>
              <a:t>string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25672C-1F24-CE5F-8730-E1C4E0416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91" y="1449716"/>
            <a:ext cx="3887968" cy="26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 – Encryption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convert a </a:t>
            </a:r>
            <a:r>
              <a:rPr lang="en-GB" sz="3200" b="1" dirty="0">
                <a:latin typeface="+mn-lt"/>
              </a:rPr>
              <a:t>string</a:t>
            </a:r>
            <a:r>
              <a:rPr lang="en-GB" sz="3200" dirty="0">
                <a:latin typeface="+mn-lt"/>
              </a:rPr>
              <a:t> to a </a:t>
            </a:r>
            <a:r>
              <a:rPr lang="en-GB" sz="3200" b="1" dirty="0">
                <a:latin typeface="+mn-lt"/>
              </a:rPr>
              <a:t>character code </a:t>
            </a:r>
            <a:r>
              <a:rPr lang="en-GB" sz="3200" dirty="0">
                <a:latin typeface="+mn-lt"/>
              </a:rPr>
              <a:t>and visa versa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F5A1B6-A035-C372-5E2F-1DD176FC84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1805" r="1273"/>
          <a:stretch/>
        </p:blipFill>
        <p:spPr>
          <a:xfrm>
            <a:off x="8376647" y="1532867"/>
            <a:ext cx="3649211" cy="26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324006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1698" y="100664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also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3B04-00B1-D3A8-25E7-66C620CB7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197744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understand the concept of a string as a </a:t>
            </a:r>
            <a:r>
              <a:rPr lang="en-GB" b="1" dirty="0">
                <a:latin typeface="Raleway"/>
              </a:rPr>
              <a:t>data type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9097-14FD-2427-B40B-7B424C43D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2416410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find the length of a </a:t>
            </a:r>
            <a:r>
              <a:rPr lang="en-GB" b="1" dirty="0">
                <a:latin typeface="Raleway"/>
              </a:rPr>
              <a:t>string</a:t>
            </a:r>
            <a:r>
              <a:rPr lang="en-GB" dirty="0">
                <a:latin typeface="Raleway"/>
              </a:rPr>
              <a:t> and use index values to find the position of characters in a </a:t>
            </a:r>
            <a:r>
              <a:rPr lang="en-GB" b="1" dirty="0">
                <a:latin typeface="Raleway"/>
              </a:rPr>
              <a:t>string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8CB3A-54CB-5668-FCA2-0EEB21DD9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023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890AD-53EA-1B8C-B73A-4C194E0C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01480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FDEC39-83A4-9423-BB68-43D552D7C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01480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B1860-01F1-1579-C601-0BCF88399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5037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46C2-6372-212E-72DB-7839A673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49474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B37C0-0EC3-E161-83D4-2167B9A69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49474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99AFD-82DA-10CE-A233-C9C8E32FF7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298832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convert a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string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 to a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character code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and visa versa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FB519-4163-B078-8465-8FE897DA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9929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2C1F9-D9B9-2DF0-7011-D813E99316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98401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35D8E-C005-30DF-7962-3A61CD578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98401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57515</TotalTime>
  <Words>295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I can manipulate a string using index values</vt:lpstr>
      <vt:lpstr>I can create and manipulate a simple string</vt:lpstr>
      <vt:lpstr>I can convert a string to a character code and visa versa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66</cp:revision>
  <dcterms:created xsi:type="dcterms:W3CDTF">2022-08-21T13:50:43Z</dcterms:created>
  <dcterms:modified xsi:type="dcterms:W3CDTF">2023-02-19T20:31:15Z</dcterms:modified>
</cp:coreProperties>
</file>