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9" r:id="rId5"/>
    <p:sldId id="277" r:id="rId6"/>
    <p:sldId id="259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5F7"/>
    <a:srgbClr val="3EC4FF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what a </a:t>
            </a:r>
            <a:r>
              <a:rPr lang="en-GB" b="1" dirty="0">
                <a:solidFill>
                  <a:schemeClr val="tx1"/>
                </a:solidFill>
                <a:effectLst/>
              </a:rPr>
              <a:t>Data Type is </a:t>
            </a:r>
            <a:r>
              <a:rPr lang="en-GB" dirty="0">
                <a:solidFill>
                  <a:schemeClr val="tx1"/>
                </a:solidFill>
                <a:effectLst/>
              </a:rPr>
              <a:t>and give some </a:t>
            </a:r>
            <a:r>
              <a:rPr lang="en-GB" b="1" dirty="0">
                <a:solidFill>
                  <a:schemeClr val="tx1"/>
                </a:solidFill>
                <a:effectLst/>
              </a:rPr>
              <a:t>examples</a:t>
            </a:r>
            <a:r>
              <a:rPr lang="en-GB" dirty="0">
                <a:solidFill>
                  <a:schemeClr val="tx1"/>
                </a:solidFill>
                <a:effectLst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explain the three principles of Imperative languages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1865" y="211438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use variables and constants correctly in a computer program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correctly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assign values to variables and constants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1371" y="86013"/>
            <a:ext cx="696119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Imperative Languages?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61561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name</a:t>
            </a:r>
            <a:r>
              <a:rPr lang="en-GB" sz="3600" dirty="0">
                <a:latin typeface="+mn-lt"/>
              </a:rPr>
              <a:t> the </a:t>
            </a:r>
            <a:r>
              <a:rPr lang="en-GB" sz="3600" b="1" dirty="0">
                <a:latin typeface="+mn-lt"/>
              </a:rPr>
              <a:t>three principles </a:t>
            </a:r>
            <a:r>
              <a:rPr lang="en-GB" sz="3600" dirty="0">
                <a:latin typeface="+mn-lt"/>
              </a:rPr>
              <a:t>of </a:t>
            </a:r>
            <a:r>
              <a:rPr lang="en-GB" sz="3600" b="1" dirty="0">
                <a:latin typeface="+mn-lt"/>
              </a:rPr>
              <a:t>imperative languages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86800" y="1357860"/>
            <a:ext cx="249466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1357860"/>
            <a:ext cx="7195919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give a definition </a:t>
            </a:r>
            <a:r>
              <a:rPr lang="en-GB" sz="3600" dirty="0">
                <a:latin typeface="+mn-lt"/>
              </a:rPr>
              <a:t>of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dirty="0"/>
              <a:t>the </a:t>
            </a:r>
            <a:r>
              <a:rPr lang="en-GB" sz="3600" b="1" dirty="0"/>
              <a:t>three principles 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7195919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1371" y="86013"/>
            <a:ext cx="696119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Variables?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61561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describe </a:t>
            </a:r>
            <a:r>
              <a:rPr lang="en-GB" sz="3600" dirty="0">
                <a:latin typeface="+mn-lt"/>
              </a:rPr>
              <a:t>a</a:t>
            </a:r>
            <a:r>
              <a:rPr lang="en-GB" sz="3600" b="1" dirty="0">
                <a:latin typeface="+mn-lt"/>
              </a:rPr>
              <a:t> variable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86800" y="1357860"/>
            <a:ext cx="249466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1357860"/>
            <a:ext cx="7195919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 can </a:t>
            </a:r>
            <a:r>
              <a:rPr lang="en-GB" sz="3600" b="1" dirty="0"/>
              <a:t>describe </a:t>
            </a:r>
            <a:r>
              <a:rPr lang="en-GB" sz="3600" dirty="0"/>
              <a:t>a</a:t>
            </a:r>
            <a:r>
              <a:rPr lang="en-GB" sz="3600" b="1" dirty="0"/>
              <a:t> constant 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7195919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Naming conventions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explain the </a:t>
            </a:r>
            <a:r>
              <a:rPr lang="en-GB" sz="3200" b="1" dirty="0">
                <a:latin typeface="+mn-lt"/>
              </a:rPr>
              <a:t>naming conventions </a:t>
            </a:r>
            <a:r>
              <a:rPr lang="en-GB" sz="3200" dirty="0">
                <a:latin typeface="+mn-lt"/>
              </a:rPr>
              <a:t>for constants and variables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904818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Use bullet points to list all the rules for naming variables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DF0F3-9599-87A7-2CFD-A13CA8F27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64609" y="3386303"/>
            <a:ext cx="1410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answers in   here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CFC17E4-6CE5-DBEF-1F0B-45026889A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277236" y="3734035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drawing of a dinosaur&#10;&#10;Description automatically generated with medium confidence">
            <a:extLst>
              <a:ext uri="{FF2B5EF4-FFF2-40B4-BE49-F238E27FC236}">
                <a16:creationId xmlns:a16="http://schemas.microsoft.com/office/drawing/2014/main" id="{2295FF37-A37C-5585-C6D3-D27F21B6B2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/>
          <a:stretch/>
        </p:blipFill>
        <p:spPr>
          <a:xfrm>
            <a:off x="9126503" y="1611154"/>
            <a:ext cx="2223082" cy="15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explain the three principles of Imperative languages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9031" y="2322315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use variables and constants correctly in a computer program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correctly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assign values to variables and constants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18284</TotalTime>
  <Words>266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name the three principles of imperative languages</vt:lpstr>
      <vt:lpstr>I can describe a variable </vt:lpstr>
      <vt:lpstr>I can explain the naming conventions for constants and variables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49</cp:revision>
  <dcterms:created xsi:type="dcterms:W3CDTF">2022-08-21T13:50:43Z</dcterms:created>
  <dcterms:modified xsi:type="dcterms:W3CDTF">2022-11-13T10:47:24Z</dcterms:modified>
</cp:coreProperties>
</file>