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71" r:id="rId5"/>
    <p:sldId id="259" r:id="rId6"/>
    <p:sldId id="287" r:id="rId7"/>
    <p:sldId id="284" r:id="rId8"/>
    <p:sldId id="285" r:id="rId9"/>
    <p:sldId id="286" r:id="rId10"/>
    <p:sldId id="269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2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35"/>
    <a:srgbClr val="FEFEFC"/>
    <a:srgbClr val="3EC4FF"/>
    <a:srgbClr val="78D5F7"/>
    <a:srgbClr val="42B3BD"/>
    <a:srgbClr val="5683C3"/>
    <a:srgbClr val="32A2FA"/>
    <a:srgbClr val="FA2481"/>
    <a:srgbClr val="1B00C0"/>
    <a:srgbClr val="F7A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665476"/>
            <a:ext cx="9144000" cy="1113764"/>
          </a:xfrm>
        </p:spPr>
        <p:txBody>
          <a:bodyPr>
            <a:normAutofit fontScale="47500" lnSpcReduction="20000"/>
          </a:bodyPr>
          <a:lstStyle/>
          <a:p>
            <a:r>
              <a:rPr lang="en-GB" sz="4400" b="1" dirty="0"/>
              <a:t>Unit 3</a:t>
            </a:r>
          </a:p>
          <a:p>
            <a:r>
              <a:rPr lang="en-GB" sz="9600" dirty="0"/>
              <a:t>Data Representation</a:t>
            </a:r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ata Representation | GCSE Computer Science Lesson Resources">
            <a:extLst>
              <a:ext uri="{FF2B5EF4-FFF2-40B4-BE49-F238E27FC236}">
                <a16:creationId xmlns:a16="http://schemas.microsoft.com/office/drawing/2014/main" id="{13AE2F6B-EE03-CF1B-25C5-8FBA5330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31" y="4028687"/>
            <a:ext cx="2530679" cy="25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77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Units of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4629"/>
            <a:ext cx="9144000" cy="312724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 can explain that that quantities of bytes can be described using prefixes.</a:t>
            </a:r>
          </a:p>
          <a:p>
            <a:r>
              <a:rPr lang="en-GB" dirty="0"/>
              <a:t>I can explain that kilo, 1 KB is 1,000 bytes.</a:t>
            </a:r>
          </a:p>
          <a:p>
            <a:r>
              <a:rPr lang="en-GB" dirty="0"/>
              <a:t>I can explain that mega, 1 MB is 1,000 kilobytes</a:t>
            </a:r>
          </a:p>
          <a:p>
            <a:r>
              <a:rPr lang="en-GB" dirty="0"/>
              <a:t>I can explain that giga, 1 GB is 1,000 Megabytes</a:t>
            </a:r>
          </a:p>
          <a:p>
            <a:r>
              <a:rPr lang="en-GB" dirty="0"/>
              <a:t>I can explain that tera, 1 TB is 1,000 Gigabytes.</a:t>
            </a:r>
          </a:p>
          <a:p>
            <a:r>
              <a:rPr lang="en-GB" dirty="0"/>
              <a:t>I can compare quantities of bytes using the prefixes above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62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8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1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72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Binary arithmetic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4629"/>
            <a:ext cx="9144000" cy="3127248"/>
          </a:xfrm>
        </p:spPr>
        <p:txBody>
          <a:bodyPr>
            <a:normAutofit/>
          </a:bodyPr>
          <a:lstStyle/>
          <a:p>
            <a:r>
              <a:rPr lang="en-GB" dirty="0"/>
              <a:t>I can add together two binary numbers.</a:t>
            </a:r>
          </a:p>
          <a:p>
            <a:r>
              <a:rPr lang="en-GB" dirty="0"/>
              <a:t>I can add together up to three binary numbers.</a:t>
            </a:r>
          </a:p>
          <a:p>
            <a:r>
              <a:rPr lang="en-GB" dirty="0"/>
              <a:t>I can apply a binary shift to a binary number.</a:t>
            </a:r>
          </a:p>
          <a:p>
            <a:r>
              <a:rPr lang="en-GB" dirty="0"/>
              <a:t>I can describe situations where binary shifts can be used.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90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3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336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75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Character encoding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4629"/>
            <a:ext cx="9144000" cy="312724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 can understand what a character set is.</a:t>
            </a:r>
          </a:p>
          <a:p>
            <a:r>
              <a:rPr lang="en-GB" dirty="0"/>
              <a:t>I can describe the  ASCII </a:t>
            </a:r>
            <a:r>
              <a:rPr lang="en-GB" dirty="0" err="1"/>
              <a:t>amd</a:t>
            </a:r>
            <a:r>
              <a:rPr lang="en-GB" dirty="0"/>
              <a:t> Unicode character encoding methods:</a:t>
            </a:r>
          </a:p>
          <a:p>
            <a:r>
              <a:rPr lang="en-GB" dirty="0"/>
              <a:t>I can convert characters to character codes</a:t>
            </a:r>
          </a:p>
          <a:p>
            <a:r>
              <a:rPr lang="en-GB" dirty="0"/>
              <a:t>I can convert character codes to characters.</a:t>
            </a:r>
          </a:p>
          <a:p>
            <a:r>
              <a:rPr lang="en-GB" dirty="0"/>
              <a:t>I can understand that character codes are commonly grouped and run in sequence within encoding tables.</a:t>
            </a:r>
          </a:p>
          <a:p>
            <a:r>
              <a:rPr lang="en-GB" dirty="0"/>
              <a:t>I can describe the purpose of Unicode and the advantages of Unicode over ASCII.</a:t>
            </a:r>
          </a:p>
          <a:p>
            <a:r>
              <a:rPr lang="en-GB" dirty="0"/>
              <a:t>I can describe how Unicode uses the same codes as ASCII up to 127.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57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8034FB-E36F-A67F-CE3E-95634C8A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13" y="889233"/>
            <a:ext cx="8529765" cy="48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0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68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88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58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Representing images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4629"/>
            <a:ext cx="9144000" cy="312724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I can explain what a pixel is and how pixels relate to an image and the way images are displayed.</a:t>
            </a:r>
          </a:p>
          <a:p>
            <a:r>
              <a:rPr lang="en-GB" dirty="0"/>
              <a:t>I can describe for bitmaps the image size in pixels.</a:t>
            </a:r>
          </a:p>
          <a:p>
            <a:r>
              <a:rPr lang="en-GB" dirty="0"/>
              <a:t>I can describe for bitmaps the colour depth.</a:t>
            </a:r>
          </a:p>
          <a:p>
            <a:r>
              <a:rPr lang="en-GB" dirty="0"/>
              <a:t>I can describe how the size of a bitmap image is measured in pixels (width x height)</a:t>
            </a:r>
          </a:p>
          <a:p>
            <a:r>
              <a:rPr lang="en-GB" dirty="0"/>
              <a:t>I can describe how a bitmap represents an image using pixels and colour depth.</a:t>
            </a:r>
          </a:p>
          <a:p>
            <a:r>
              <a:rPr lang="en-GB" dirty="0"/>
              <a:t>I can explain how the number of pixels and colour depth can affect the file size of a bitmap image.</a:t>
            </a:r>
          </a:p>
          <a:p>
            <a:r>
              <a:rPr lang="en-GB" dirty="0"/>
              <a:t>I can calculate bitmap image file sizes based on the number of pixels and colour depth.</a:t>
            </a:r>
          </a:p>
          <a:p>
            <a:r>
              <a:rPr lang="en-GB" dirty="0"/>
              <a:t>Convert binary data into a bitmap image.</a:t>
            </a:r>
          </a:p>
          <a:p>
            <a:r>
              <a:rPr lang="en-GB" dirty="0"/>
              <a:t>I can convert a black and white image into binary data.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60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68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229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444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Representing sound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4629"/>
            <a:ext cx="9144000" cy="312724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 can understand that sound is analogue and that it must be converted to a digital form for storage and processing in a computer.</a:t>
            </a:r>
          </a:p>
          <a:p>
            <a:r>
              <a:rPr lang="en-GB" dirty="0"/>
              <a:t>I can understand that analogue signals are sampled to create the digital version of sound.</a:t>
            </a:r>
          </a:p>
          <a:p>
            <a:r>
              <a:rPr lang="en-GB" dirty="0"/>
              <a:t>I can describe the digital representation of sound in terms of sampling rate.</a:t>
            </a:r>
          </a:p>
          <a:p>
            <a:r>
              <a:rPr lang="en-GB" dirty="0"/>
              <a:t>I can describe the digital representation of sound in terms of sample resolution.</a:t>
            </a:r>
          </a:p>
          <a:p>
            <a:r>
              <a:rPr lang="en-GB" dirty="0"/>
              <a:t>I can calculate sound file sizes based on the sampling rate and the sample resolution.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363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75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9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4629"/>
            <a:ext cx="9144000" cy="312724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 can understand decimal (base 10)</a:t>
            </a:r>
          </a:p>
          <a:p>
            <a:r>
              <a:rPr lang="en-GB" dirty="0"/>
              <a:t>I can understand binary (base 2)</a:t>
            </a:r>
          </a:p>
          <a:p>
            <a:r>
              <a:rPr lang="en-GB" dirty="0"/>
              <a:t>I can understand hexadecimal (base 16).</a:t>
            </a:r>
          </a:p>
          <a:p>
            <a:r>
              <a:rPr lang="en-GB" dirty="0"/>
              <a:t>I can understand that computers use binary to represent all data and instructions.</a:t>
            </a:r>
          </a:p>
          <a:p>
            <a:r>
              <a:rPr lang="en-GB" dirty="0"/>
              <a:t>I can explain why hexadecimal is often used in computer science.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707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097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Data compression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4629"/>
            <a:ext cx="9144000" cy="312724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 can explain what data compression is.</a:t>
            </a:r>
          </a:p>
          <a:p>
            <a:r>
              <a:rPr lang="en-GB" dirty="0"/>
              <a:t>I can understand why data may be compressed and that there are different ways to compress data.</a:t>
            </a:r>
          </a:p>
          <a:p>
            <a:r>
              <a:rPr lang="en-GB" dirty="0"/>
              <a:t>I can explain how data can be compressed using Huffman coding.</a:t>
            </a:r>
          </a:p>
          <a:p>
            <a:r>
              <a:rPr lang="en-GB" dirty="0"/>
              <a:t>I can interpret Huffman trees.</a:t>
            </a:r>
          </a:p>
          <a:p>
            <a:r>
              <a:rPr lang="en-GB" dirty="0"/>
              <a:t>I can calculate the number of bits required to store a piece of data compressed using Huffman coding.</a:t>
            </a:r>
          </a:p>
          <a:p>
            <a:r>
              <a:rPr lang="en-GB" dirty="0"/>
              <a:t>I can calculate the number of bits required to store a piece of uncompressed data in ASCII.</a:t>
            </a:r>
          </a:p>
          <a:p>
            <a:r>
              <a:rPr lang="en-GB" dirty="0"/>
              <a:t>I can explain how data can be compressed using run length encoding (RLE).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455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88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371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200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70261" y="97648"/>
            <a:ext cx="9144000" cy="6909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</a:t>
            </a:r>
            <a:b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0519-8C5C-9BE3-6428-AD6FAA7DA0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971748"/>
            <a:ext cx="1017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Get up to date with any work you have missed or not completed in this PowerPoint or in your Student Workbook</a:t>
            </a:r>
            <a:r>
              <a:rPr lang="en-GB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9AAB-D2D1-B706-A1F8-E64016201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4663583"/>
            <a:ext cx="1017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Fill in the notes section with anything you think is important that you need to remember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81E43-088B-0431-D8A9-32979F3FED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59" y="548135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A1A22-7126-FCE7-0B88-6468A5E3B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9405654" y="2194417"/>
            <a:ext cx="1008607" cy="21519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4DB007D-87D3-C1C1-5ED1-BB7162148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2059415"/>
            <a:ext cx="2480831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62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DFC8-AC4C-4C63-0F48-A9EE35D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between number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976F-27F4-68BC-7D58-34A03F8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4629"/>
            <a:ext cx="9144000" cy="312724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 can understand how binary can be used to represent whole numbers.</a:t>
            </a:r>
          </a:p>
          <a:p>
            <a:r>
              <a:rPr lang="en-GB" dirty="0"/>
              <a:t>I can understand how hexadecimal can be used to represent whole numbers.</a:t>
            </a:r>
          </a:p>
          <a:p>
            <a:r>
              <a:rPr lang="en-GB" dirty="0"/>
              <a:t>I can convert from binary to decimal.</a:t>
            </a:r>
          </a:p>
          <a:p>
            <a:r>
              <a:rPr lang="en-GB" dirty="0"/>
              <a:t>I can convert from decimal to binary.</a:t>
            </a:r>
          </a:p>
          <a:p>
            <a:r>
              <a:rPr lang="en-GB" dirty="0"/>
              <a:t>I can convert in both directions between binary and hexadecimal.</a:t>
            </a:r>
          </a:p>
          <a:p>
            <a:r>
              <a:rPr lang="en-GB" dirty="0"/>
              <a:t>I can convert from hexadecimal to decimal.</a:t>
            </a:r>
          </a:p>
          <a:p>
            <a:r>
              <a:rPr lang="en-GB" dirty="0"/>
              <a:t>I can convert from decimal to hexadecimal.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16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526816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57557</TotalTime>
  <Words>1257</Words>
  <Application>Microsoft Office PowerPoint</Application>
  <PresentationFormat>Widescreen</PresentationFormat>
  <Paragraphs>136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Aharoni</vt:lpstr>
      <vt:lpstr>Arial</vt:lpstr>
      <vt:lpstr>Avenir Next LT Pro</vt:lpstr>
      <vt:lpstr>Raleway</vt:lpstr>
      <vt:lpstr>PrismaticVTI</vt:lpstr>
      <vt:lpstr>Learning Journal</vt:lpstr>
      <vt:lpstr>PowerPoint Presentation</vt:lpstr>
      <vt:lpstr>Number bases</vt:lpstr>
      <vt:lpstr>Put the related Learning objective here</vt:lpstr>
      <vt:lpstr>PowerPoint Presentation</vt:lpstr>
      <vt:lpstr>PowerPoint Presentation</vt:lpstr>
      <vt:lpstr>Converting between number bases</vt:lpstr>
      <vt:lpstr>Put the related Learning objective here</vt:lpstr>
      <vt:lpstr>PowerPoint Presentation</vt:lpstr>
      <vt:lpstr>PowerPoint Presentation</vt:lpstr>
      <vt:lpstr> Units of information </vt:lpstr>
      <vt:lpstr>Put the related Learning objective here</vt:lpstr>
      <vt:lpstr>PowerPoint Presentation</vt:lpstr>
      <vt:lpstr>PowerPoint Presentation</vt:lpstr>
      <vt:lpstr>  Binary arithmetic </vt:lpstr>
      <vt:lpstr>Put the related Learning objective here</vt:lpstr>
      <vt:lpstr>PowerPoint Presentation</vt:lpstr>
      <vt:lpstr>PowerPoint Presentation</vt:lpstr>
      <vt:lpstr>   Character encoding </vt:lpstr>
      <vt:lpstr>Put the related Learning objective here</vt:lpstr>
      <vt:lpstr>PowerPoint Presentation</vt:lpstr>
      <vt:lpstr>PowerPoint Presentation</vt:lpstr>
      <vt:lpstr>    Representing images </vt:lpstr>
      <vt:lpstr>Put the related Learning objective here</vt:lpstr>
      <vt:lpstr>PowerPoint Presentation</vt:lpstr>
      <vt:lpstr>PowerPoint Presentation</vt:lpstr>
      <vt:lpstr>     Representing sound </vt:lpstr>
      <vt:lpstr>Put the related Learning objective here</vt:lpstr>
      <vt:lpstr>PowerPoint Presentation</vt:lpstr>
      <vt:lpstr>PowerPoint Presentation</vt:lpstr>
      <vt:lpstr>      Data compression </vt:lpstr>
      <vt:lpstr>Put the related Learning objective here</vt:lpstr>
      <vt:lpstr>PowerPoint Presentation</vt:lpstr>
      <vt:lpstr>PowerPoint Presentation</vt:lpstr>
      <vt:lpstr>Homework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68</cp:revision>
  <dcterms:created xsi:type="dcterms:W3CDTF">2022-08-21T13:50:43Z</dcterms:created>
  <dcterms:modified xsi:type="dcterms:W3CDTF">2023-04-16T10:22:20Z</dcterms:modified>
</cp:coreProperties>
</file>