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08" r:id="rId4"/>
    <p:sldId id="309" r:id="rId5"/>
    <p:sldId id="283" r:id="rId6"/>
    <p:sldId id="271" r:id="rId7"/>
    <p:sldId id="259" r:id="rId8"/>
    <p:sldId id="287" r:id="rId9"/>
    <p:sldId id="284" r:id="rId10"/>
    <p:sldId id="285" r:id="rId11"/>
    <p:sldId id="286" r:id="rId12"/>
    <p:sldId id="269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35"/>
    <a:srgbClr val="FEFEFC"/>
    <a:srgbClr val="3EC4FF"/>
    <a:srgbClr val="78D5F7"/>
    <a:srgbClr val="42B3BD"/>
    <a:srgbClr val="5683C3"/>
    <a:srgbClr val="32A2FA"/>
    <a:srgbClr val="FA2481"/>
    <a:srgbClr val="1B00C0"/>
    <a:srgbClr val="F7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47500" lnSpcReduction="20000"/>
          </a:bodyPr>
          <a:lstStyle/>
          <a:p>
            <a:r>
              <a:rPr lang="en-GB" sz="4400" b="1" dirty="0"/>
              <a:t>Unit 5</a:t>
            </a:r>
          </a:p>
          <a:p>
            <a:r>
              <a:rPr lang="en-GB" sz="9600" dirty="0"/>
              <a:t>Computer Networks</a:t>
            </a:r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TRODUCTION TO COMPUTER NETWORKS - ppt video online download">
            <a:extLst>
              <a:ext uri="{FF2B5EF4-FFF2-40B4-BE49-F238E27FC236}">
                <a16:creationId xmlns:a16="http://schemas.microsoft.com/office/drawing/2014/main" id="{CAA8B27A-F170-9976-77DC-666D616614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13711"/>
          <a:stretch/>
        </p:blipFill>
        <p:spPr bwMode="auto">
          <a:xfrm>
            <a:off x="4484915" y="4028687"/>
            <a:ext cx="3450172" cy="245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2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Wired and Wireless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17" y="2644629"/>
            <a:ext cx="10040983" cy="3127248"/>
          </a:xfrm>
        </p:spPr>
        <p:txBody>
          <a:bodyPr>
            <a:normAutofit/>
          </a:bodyPr>
          <a:lstStyle/>
          <a:p>
            <a:r>
              <a:rPr lang="en-GB" dirty="0"/>
              <a:t>I can explain what is meant by a wired or wireless network</a:t>
            </a:r>
          </a:p>
          <a:p>
            <a:r>
              <a:rPr lang="en-GB" dirty="0"/>
              <a:t>I can discuss the </a:t>
            </a:r>
            <a:r>
              <a:rPr lang="en-GB" u="sng" dirty="0"/>
              <a:t>advantages</a:t>
            </a:r>
            <a:r>
              <a:rPr lang="en-GB" dirty="0"/>
              <a:t> and </a:t>
            </a:r>
            <a:r>
              <a:rPr lang="en-GB" u="sng" dirty="0"/>
              <a:t>disadvantages</a:t>
            </a:r>
            <a:r>
              <a:rPr lang="en-GB" dirty="0"/>
              <a:t> of </a:t>
            </a:r>
            <a:r>
              <a:rPr lang="en-GB" u="sng" dirty="0"/>
              <a:t>wireless </a:t>
            </a:r>
            <a:r>
              <a:rPr lang="en-GB" dirty="0"/>
              <a:t>networks as opposed to </a:t>
            </a:r>
            <a:r>
              <a:rPr lang="en-GB" u="sng" dirty="0"/>
              <a:t>wired</a:t>
            </a:r>
            <a:r>
              <a:rPr lang="en-GB" dirty="0"/>
              <a:t> networks	</a:t>
            </a:r>
          </a:p>
        </p:txBody>
      </p:sp>
    </p:spTree>
    <p:extLst>
      <p:ext uri="{BB962C8B-B14F-4D97-AF65-F5344CB8AC3E}">
        <p14:creationId xmlns:p14="http://schemas.microsoft.com/office/powerpoint/2010/main" val="359362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1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72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944" y="821218"/>
            <a:ext cx="9144000" cy="1344168"/>
          </a:xfrm>
        </p:spPr>
        <p:txBody>
          <a:bodyPr/>
          <a:lstStyle/>
          <a:p>
            <a:r>
              <a:rPr lang="en-GB" dirty="0"/>
              <a:t>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78" y="2313704"/>
            <a:ext cx="9280725" cy="3825840"/>
          </a:xfrm>
        </p:spPr>
        <p:txBody>
          <a:bodyPr>
            <a:normAutofit/>
          </a:bodyPr>
          <a:lstStyle/>
          <a:p>
            <a:r>
              <a:rPr lang="en-GB" dirty="0"/>
              <a:t>I can describe the </a:t>
            </a:r>
            <a:r>
              <a:rPr lang="en-GB" b="1" u="sng" dirty="0"/>
              <a:t>star</a:t>
            </a:r>
            <a:r>
              <a:rPr lang="en-GB" dirty="0"/>
              <a:t> LAN topology</a:t>
            </a:r>
          </a:p>
          <a:p>
            <a:r>
              <a:rPr lang="en-GB" dirty="0"/>
              <a:t>I can describe the </a:t>
            </a:r>
            <a:r>
              <a:rPr lang="en-GB" b="1" u="sng" dirty="0"/>
              <a:t>bus</a:t>
            </a:r>
            <a:r>
              <a:rPr lang="en-GB" dirty="0"/>
              <a:t> LAN topology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0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33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uter Network Architecture PowerPoint and Google Slides">
            <a:extLst>
              <a:ext uri="{FF2B5EF4-FFF2-40B4-BE49-F238E27FC236}">
                <a16:creationId xmlns:a16="http://schemas.microsoft.com/office/drawing/2014/main" id="{57514580-9D00-6F0E-3CB4-9CB95FDF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" y="767443"/>
            <a:ext cx="9988732" cy="56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5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75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Network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4" y="2268186"/>
            <a:ext cx="9248740" cy="3950525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00"/>
                </a:solidFill>
                <a:latin typeface="Arial" panose="020B0604020202020204" pitchFamily="34" charset="0"/>
              </a:rPr>
              <a:t>I can define the term network protocol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00"/>
                </a:solidFill>
                <a:latin typeface="Arial" panose="020B0604020202020204" pitchFamily="34" charset="0"/>
              </a:rPr>
              <a:t>I can explain the purpose and use of the following common network protocols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Ethernet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Wi-Fi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TCP (Transmission Control Protocol)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UDP (User Datagram Protocol)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IP (Internet Protocol)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 (Hypertext Transfer Protocol)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 (Hypertext Transfer Protocol Secure)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FTP (File Transfer Protocol)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email protocols: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SMTP (Simple Mail Transfer Protocol)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IMAP (Internet Message Access Protocol)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57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86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583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Network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 can explain the need for, and importance of, </a:t>
            </a:r>
            <a:r>
              <a:rPr lang="en-GB" u="sng" dirty="0">
                <a:solidFill>
                  <a:srgbClr val="000000"/>
                </a:solidFill>
                <a:latin typeface="Arial" panose="020B0604020202020204" pitchFamily="34" charset="0"/>
              </a:rPr>
              <a:t>network security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 can 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the following methods of network security:</a:t>
            </a:r>
          </a:p>
          <a:p>
            <a:pPr lvl="2"/>
            <a:r>
              <a:rPr lang="en-GB" u="sng" dirty="0"/>
              <a:t>authentication</a:t>
            </a:r>
          </a:p>
          <a:p>
            <a:pPr lvl="2"/>
            <a:r>
              <a:rPr lang="en-GB" u="sng" dirty="0"/>
              <a:t>encryption</a:t>
            </a:r>
          </a:p>
          <a:p>
            <a:pPr lvl="2"/>
            <a:r>
              <a:rPr lang="en-GB" u="sng" dirty="0"/>
              <a:t>firewall</a:t>
            </a:r>
          </a:p>
          <a:p>
            <a:pPr lvl="2"/>
            <a:r>
              <a:rPr lang="en-GB" u="sng" dirty="0"/>
              <a:t>MAC address filtering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609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68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2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44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TCP/IP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 can Describe the 4-layer TCP/IP model: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application layer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transport layer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internet layer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link layer</a:t>
            </a:r>
          </a:p>
          <a:p>
            <a:r>
              <a:rPr lang="en-GB" dirty="0"/>
              <a:t>I can understand that the HTTP, HTTPS, SMTP, IMAP and FTP protocols operate at the application layer</a:t>
            </a:r>
          </a:p>
          <a:p>
            <a:r>
              <a:rPr lang="en-GB" dirty="0"/>
              <a:t>I can understand that the TCP and UDP protocols operate at the transport layer</a:t>
            </a:r>
          </a:p>
          <a:p>
            <a:r>
              <a:rPr lang="en-GB" dirty="0"/>
              <a:t>I can Understand that the IP protocol operates at the internet layer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36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F03F-2FB0-53DB-FD0F-1E052C0C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DCAD-12D6-6C33-2DD3-81BBC86F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811D4-8A3D-B5E5-2934-5F64CD38E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6675"/>
            <a:ext cx="120586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85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5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91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097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91A1-A95A-466A-1568-F10460C8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1246-072B-84EA-8363-DD57E209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0FFDF-417C-0C2A-AEBE-DAA952F2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7150"/>
            <a:ext cx="120586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computer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/>
          </a:bodyPr>
          <a:lstStyle/>
          <a:p>
            <a:r>
              <a:rPr lang="en-GB" dirty="0"/>
              <a:t>I can define what a computer Network is</a:t>
            </a:r>
          </a:p>
          <a:p>
            <a:r>
              <a:rPr lang="en-GB" dirty="0"/>
              <a:t>I can discuss the </a:t>
            </a:r>
            <a:r>
              <a:rPr lang="en-GB" u="sng" dirty="0"/>
              <a:t>advantages</a:t>
            </a:r>
            <a:r>
              <a:rPr lang="en-GB" dirty="0"/>
              <a:t> and </a:t>
            </a:r>
            <a:r>
              <a:rPr lang="en-GB" u="sng" dirty="0"/>
              <a:t>disadvantages</a:t>
            </a:r>
            <a:r>
              <a:rPr lang="en-GB" dirty="0"/>
              <a:t> of computer networks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70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62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Computer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/>
          </a:bodyPr>
          <a:lstStyle/>
          <a:p>
            <a:r>
              <a:rPr lang="en-GB" dirty="0"/>
              <a:t>I can describe what a 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Personal Area Network (PAN) </a:t>
            </a:r>
            <a:r>
              <a:rPr lang="en-GB" dirty="0"/>
              <a:t>is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/>
              <a:t>I can describe what a 	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 Area Network (LAN) </a:t>
            </a:r>
            <a:r>
              <a:rPr lang="en-GB" dirty="0"/>
              <a:t>is</a:t>
            </a:r>
          </a:p>
          <a:p>
            <a:r>
              <a:rPr lang="en-GB" dirty="0"/>
              <a:t>I can describe what a 	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Wide Area Network (WAN) </a:t>
            </a:r>
            <a:r>
              <a:rPr lang="en-GB" dirty="0"/>
              <a:t>is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3" name="DefaultOcx">
            <a:extLst>
              <a:ext uri="{FF2B5EF4-FFF2-40B4-BE49-F238E27FC236}">
                <a16:creationId xmlns:a16="http://schemas.microsoft.com/office/drawing/2014/main" id="{D98B558D-00B0-B5E4-AD70-EF8C8ECD30A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HTMLSelect1">
            <a:extLst>
              <a:ext uri="{FF2B5EF4-FFF2-40B4-BE49-F238E27FC236}">
                <a16:creationId xmlns:a16="http://schemas.microsoft.com/office/drawing/2014/main" id="{4CBE62D7-2763-5B3D-9253-08F2655FE93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HTMLSelect2">
            <a:extLst>
              <a:ext uri="{FF2B5EF4-FFF2-40B4-BE49-F238E27FC236}">
                <a16:creationId xmlns:a16="http://schemas.microsoft.com/office/drawing/2014/main" id="{F3E22A83-60C8-C6F2-BB38-859DB36B4D7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HTMLSelect3">
            <a:extLst>
              <a:ext uri="{FF2B5EF4-FFF2-40B4-BE49-F238E27FC236}">
                <a16:creationId xmlns:a16="http://schemas.microsoft.com/office/drawing/2014/main" id="{DF9AE0F6-9949-E8EE-FC2B-83CAA006FFF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HTMLSelect4">
            <a:extLst>
              <a:ext uri="{FF2B5EF4-FFF2-40B4-BE49-F238E27FC236}">
                <a16:creationId xmlns:a16="http://schemas.microsoft.com/office/drawing/2014/main" id="{C59C08E2-5FB3-0917-B1C9-0E8DF85C3DA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HTMLSelect5">
            <a:extLst>
              <a:ext uri="{FF2B5EF4-FFF2-40B4-BE49-F238E27FC236}">
                <a16:creationId xmlns:a16="http://schemas.microsoft.com/office/drawing/2014/main" id="{C356D8C1-B3CC-6881-D211-980AD3EB40B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HTMLSelect6">
            <a:extLst>
              <a:ext uri="{FF2B5EF4-FFF2-40B4-BE49-F238E27FC236}">
                <a16:creationId xmlns:a16="http://schemas.microsoft.com/office/drawing/2014/main" id="{E8D25FC3-1FFC-C40E-A8EA-D435377C2ED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6704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57631</TotalTime>
  <Words>832</Words>
  <Application>Microsoft Office PowerPoint</Application>
  <PresentationFormat>Widescreen</PresentationFormat>
  <Paragraphs>113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PowerPoint Presentation</vt:lpstr>
      <vt:lpstr>PowerPoint Presentation</vt:lpstr>
      <vt:lpstr>What is a computer network</vt:lpstr>
      <vt:lpstr>Put the related Learning objective here</vt:lpstr>
      <vt:lpstr>PowerPoint Presentation</vt:lpstr>
      <vt:lpstr>PowerPoint Presentation</vt:lpstr>
      <vt:lpstr>Types of Computer Networks</vt:lpstr>
      <vt:lpstr>Put the related Learning objective here</vt:lpstr>
      <vt:lpstr>PowerPoint Presentation</vt:lpstr>
      <vt:lpstr>PowerPoint Presentation</vt:lpstr>
      <vt:lpstr> Wired and Wireless Networks</vt:lpstr>
      <vt:lpstr>Put the related Learning objective here</vt:lpstr>
      <vt:lpstr>PowerPoint Presentation</vt:lpstr>
      <vt:lpstr>PowerPoint Presentation</vt:lpstr>
      <vt:lpstr>Network Topologies</vt:lpstr>
      <vt:lpstr>Put the related Learning objective here</vt:lpstr>
      <vt:lpstr>PowerPoint Presentation</vt:lpstr>
      <vt:lpstr>PowerPoint Presentation</vt:lpstr>
      <vt:lpstr>   Network Protocols</vt:lpstr>
      <vt:lpstr>Put the related Learning objective here</vt:lpstr>
      <vt:lpstr>PowerPoint Presentation</vt:lpstr>
      <vt:lpstr>PowerPoint Presentation</vt:lpstr>
      <vt:lpstr>    Network Security</vt:lpstr>
      <vt:lpstr>Put the related Learning objective here</vt:lpstr>
      <vt:lpstr>PowerPoint Presentation</vt:lpstr>
      <vt:lpstr>PowerPoint Presentation</vt:lpstr>
      <vt:lpstr>     TCP/IP model</vt:lpstr>
      <vt:lpstr>Put the related Learning objective here</vt:lpstr>
      <vt:lpstr>PowerPoint Presentation</vt:lpstr>
      <vt:lpstr>PowerPoint Presentation</vt:lpstr>
      <vt:lpstr>Homework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76</cp:revision>
  <dcterms:created xsi:type="dcterms:W3CDTF">2022-08-21T13:50:43Z</dcterms:created>
  <dcterms:modified xsi:type="dcterms:W3CDTF">2023-08-30T08:41:08Z</dcterms:modified>
</cp:coreProperties>
</file>