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9" r:id="rId5"/>
    <p:sldId id="258" r:id="rId6"/>
    <p:sldId id="280" r:id="rId7"/>
    <p:sldId id="259" r:id="rId8"/>
    <p:sldId id="271" r:id="rId9"/>
    <p:sldId id="281" r:id="rId10"/>
    <p:sldId id="283" r:id="rId11"/>
    <p:sldId id="282" r:id="rId12"/>
    <p:sldId id="273" r:id="rId13"/>
    <p:sldId id="284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5F7"/>
    <a:srgbClr val="3EC4FF"/>
    <a:srgbClr val="42B3BD"/>
    <a:srgbClr val="5683C3"/>
    <a:srgbClr val="32A2FA"/>
    <a:srgbClr val="FA2481"/>
    <a:srgbClr val="1B00C0"/>
    <a:srgbClr val="F7A216"/>
    <a:srgbClr val="F6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117310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264882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6</a:t>
            </a:r>
          </a:p>
          <a:p>
            <a:r>
              <a:rPr lang="en-GB" sz="4400" dirty="0"/>
              <a:t>Cyber Security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192809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192810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400594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263047" y="3628093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Is Cybersecurity? - Forage">
            <a:extLst>
              <a:ext uri="{FF2B5EF4-FFF2-40B4-BE49-F238E27FC236}">
                <a16:creationId xmlns:a16="http://schemas.microsoft.com/office/drawing/2014/main" id="{B81227D0-9DB3-10CD-609B-0882B59006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04" y="3597244"/>
            <a:ext cx="3951514" cy="24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9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57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b="1" dirty="0">
                <a:solidFill>
                  <a:schemeClr val="tx1"/>
                </a:solidFill>
                <a:effectLst/>
              </a:rPr>
              <a:t>Ex</a:t>
            </a:r>
            <a:r>
              <a:rPr lang="en-GB" dirty="0">
                <a:solidFill>
                  <a:schemeClr val="tx1"/>
                </a:solidFill>
                <a:effectLst/>
              </a:rPr>
              <a:t>plain the term penetration testing</a:t>
            </a:r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/>
          </p:cNvSpPr>
          <p:nvPr/>
        </p:nvSpPr>
        <p:spPr>
          <a:xfrm>
            <a:off x="191589" y="86013"/>
            <a:ext cx="11210979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Lesson 3/4 – Methods to detect and prevent cyber security threat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3.6</a:t>
              </a:r>
            </a:p>
            <a:p>
              <a:pPr algn="ctr"/>
              <a:r>
                <a:rPr lang="en-GB" sz="800" dirty="0"/>
                <a:t>Cyber Security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1717374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 can Understand and be able to explain security measures to prevent cyber security threats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4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4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96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9D5F-8D99-892E-1C4F-06B7F308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90450"/>
            <a:ext cx="9144000" cy="815993"/>
          </a:xfrm>
        </p:spPr>
        <p:txBody>
          <a:bodyPr>
            <a:normAutofit fontScale="90000"/>
          </a:bodyPr>
          <a:lstStyle/>
          <a:p>
            <a:r>
              <a:rPr lang="en-GB" i="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</a:rPr>
              <a:t>Fundamentals of cyber security</a:t>
            </a:r>
            <a:br>
              <a:rPr lang="en-GB" b="0" i="0" dirty="0">
                <a:solidFill>
                  <a:srgbClr val="371376"/>
                </a:solidFill>
                <a:effectLst/>
                <a:latin typeface="Open Sans" panose="020B0606030504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68AD8-606A-7EF7-87A9-CB417D1D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096" y="2681803"/>
            <a:ext cx="9144000" cy="3127248"/>
          </a:xfrm>
        </p:spPr>
        <p:txBody>
          <a:bodyPr>
            <a:norm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define the term cyber security and be able to describe the main purposes of cyber security.</a:t>
            </a:r>
          </a:p>
          <a:p>
            <a:r>
              <a:rPr lang="en-GB" dirty="0">
                <a:solidFill>
                  <a:srgbClr val="333333"/>
                </a:solidFill>
                <a:latin typeface="Open Sans" panose="020B0606030504020204" pitchFamily="34" charset="0"/>
              </a:rPr>
              <a:t>Know that 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cyber security consists of the processes, practices and technologies designed to protect networks, computers, programs and data from attack, damage or unauthorised access.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F8D3C-349F-7DC5-6FDC-5C7546287081}"/>
              </a:ext>
            </a:extLst>
          </p:cNvPr>
          <p:cNvSpPr txBox="1"/>
          <p:nvPr/>
        </p:nvSpPr>
        <p:spPr>
          <a:xfrm>
            <a:off x="1530096" y="1706443"/>
            <a:ext cx="9416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dirty="0"/>
              <a:t>By the end of this unit, you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251756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9D5F-8D99-892E-1C4F-06B7F308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85" y="105620"/>
            <a:ext cx="9144000" cy="8159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i="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</a:rPr>
              <a:t>Fundamentals of cyber security</a:t>
            </a:r>
            <a:br>
              <a:rPr lang="en-GB" b="0" i="0" dirty="0">
                <a:solidFill>
                  <a:srgbClr val="371376"/>
                </a:solidFill>
                <a:effectLst/>
                <a:latin typeface="Open Sans" panose="020B0606030504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68AD8-606A-7EF7-87A9-CB417D1D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096" y="2720995"/>
            <a:ext cx="9144000" cy="3127248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social engineering techniques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malicious code (malware)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pharming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weak and default passwords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misconfigured access rights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removable media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unpatched and/or outdated software.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F8D3C-349F-7DC5-6FDC-5C7546287081}"/>
              </a:ext>
            </a:extLst>
          </p:cNvPr>
          <p:cNvSpPr txBox="1"/>
          <p:nvPr/>
        </p:nvSpPr>
        <p:spPr>
          <a:xfrm>
            <a:off x="1530096" y="1009757"/>
            <a:ext cx="94165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dirty="0"/>
              <a:t>By the end of this unit, you should be able to Understand and be able to explain the following cyber security threats:</a:t>
            </a:r>
          </a:p>
        </p:txBody>
      </p:sp>
    </p:spTree>
    <p:extLst>
      <p:ext uri="{BB962C8B-B14F-4D97-AF65-F5344CB8AC3E}">
        <p14:creationId xmlns:p14="http://schemas.microsoft.com/office/powerpoint/2010/main" val="360741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9D5F-8D99-892E-1C4F-06B7F308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85" y="105620"/>
            <a:ext cx="9144000" cy="8159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i="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</a:rPr>
              <a:t>Fundamentals of cyber security</a:t>
            </a:r>
            <a:br>
              <a:rPr lang="en-GB" b="0" i="0" dirty="0">
                <a:solidFill>
                  <a:srgbClr val="371376"/>
                </a:solidFill>
                <a:effectLst/>
                <a:latin typeface="Open Sans" panose="020B0606030504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68AD8-606A-7EF7-87A9-CB417D1D9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096" y="2175119"/>
            <a:ext cx="9144000" cy="125388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Explain what penetration testing is and what it is used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F8D3C-349F-7DC5-6FDC-5C7546287081}"/>
              </a:ext>
            </a:extLst>
          </p:cNvPr>
          <p:cNvSpPr txBox="1"/>
          <p:nvPr/>
        </p:nvSpPr>
        <p:spPr>
          <a:xfrm>
            <a:off x="1530096" y="1009757"/>
            <a:ext cx="9416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dirty="0"/>
              <a:t>By the end of this unit, you should be able to Understand and be able to :</a:t>
            </a:r>
          </a:p>
        </p:txBody>
      </p:sp>
      <p:pic>
        <p:nvPicPr>
          <p:cNvPr id="2052" name="Picture 4" descr="Different Types Of Penetration Testing?">
            <a:extLst>
              <a:ext uri="{FF2B5EF4-FFF2-40B4-BE49-F238E27FC236}">
                <a16:creationId xmlns:a16="http://schemas.microsoft.com/office/drawing/2014/main" id="{00B50210-C0F7-1307-933E-2284DE9F4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8"/>
          <a:stretch/>
        </p:blipFill>
        <p:spPr bwMode="auto">
          <a:xfrm>
            <a:off x="3991573" y="2944548"/>
            <a:ext cx="4493623" cy="34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7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b="1" dirty="0">
                <a:solidFill>
                  <a:schemeClr val="tx1"/>
                </a:solidFill>
                <a:effectLst/>
              </a:rPr>
              <a:t>De</a:t>
            </a:r>
            <a:r>
              <a:rPr lang="en-GB" dirty="0">
                <a:solidFill>
                  <a:schemeClr val="tx1"/>
                </a:solidFill>
                <a:effectLst/>
              </a:rPr>
              <a:t>scribe </a:t>
            </a:r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the term cyber security and describe the main purposes of cyber security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3303" y="86013"/>
            <a:ext cx="9469265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Lesson 1 – Social Engineering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3.6</a:t>
              </a:r>
            </a:p>
            <a:p>
              <a:pPr algn="ctr"/>
              <a:r>
                <a:rPr lang="en-GB" sz="800" dirty="0"/>
                <a:t>Cyber Security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1717374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define the term cyber security and describe the main purposes of cyber security.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/>
          </p:cNvSpPr>
          <p:nvPr/>
        </p:nvSpPr>
        <p:spPr>
          <a:xfrm>
            <a:off x="789433" y="86013"/>
            <a:ext cx="10613136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– Write the name of the Task in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Put the related Learning objective here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/>
          </p:cNvSpPr>
          <p:nvPr/>
        </p:nvSpPr>
        <p:spPr>
          <a:xfrm>
            <a:off x="1010531" y="1688781"/>
            <a:ext cx="10382089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your answer </a:t>
            </a:r>
            <a:r>
              <a:rPr lang="en-GB" dirty="0"/>
              <a:t>or </a:t>
            </a:r>
            <a:r>
              <a:rPr lang="en-GB" dirty="0">
                <a:solidFill>
                  <a:schemeClr val="tx1"/>
                </a:solidFill>
              </a:rPr>
              <a:t>screenshot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5233" y="3038667"/>
            <a:ext cx="9737652" cy="3533050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2398064"/>
            <a:ext cx="9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anything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0573" y="1243578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DD7FCA-5D32-CAF2-5E95-01ECF100A7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502949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DBF244-831F-DA56-C2A2-849F32B1E92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3774221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91C42B-ED1F-D708-3617-FB227E0EAF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045493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C4982-D7BC-B5F0-277D-E9FB94AF27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316765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15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b="1" dirty="0">
                <a:solidFill>
                  <a:schemeClr val="tx1"/>
                </a:solidFill>
                <a:effectLst/>
              </a:rPr>
              <a:t>De</a:t>
            </a:r>
            <a:r>
              <a:rPr lang="en-GB" dirty="0">
                <a:solidFill>
                  <a:schemeClr val="tx1"/>
                </a:solidFill>
                <a:effectLst/>
              </a:rPr>
              <a:t>scribe </a:t>
            </a:r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the terms computer virus, trojan, spyware.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3303" y="86013"/>
            <a:ext cx="9469265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Lesson 2 – Malicious code (malware)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3.6</a:t>
              </a:r>
            </a:p>
            <a:p>
              <a:pPr algn="ctr"/>
              <a:r>
                <a:rPr lang="en-GB" sz="800" dirty="0"/>
                <a:t>Cyber Security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1717374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define the term malware and how it can be protected against.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12208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23877</TotalTime>
  <Words>494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Avenir Next LT Pro</vt:lpstr>
      <vt:lpstr>Open Sans</vt:lpstr>
      <vt:lpstr>Raleway</vt:lpstr>
      <vt:lpstr>PrismaticVTI</vt:lpstr>
      <vt:lpstr>Learning Journal</vt:lpstr>
      <vt:lpstr>Fundamentals of cyber security </vt:lpstr>
      <vt:lpstr>Fundamentals of cyber security </vt:lpstr>
      <vt:lpstr>Fundamentals of cyber security </vt:lpstr>
      <vt:lpstr>PowerPoint Presentation</vt:lpstr>
      <vt:lpstr>Put the related Learning objective here</vt:lpstr>
      <vt:lpstr>PowerPoint Presentation</vt:lpstr>
      <vt:lpstr>PowerPoint Presentation</vt:lpstr>
      <vt:lpstr>PowerPoint Presentation</vt:lpstr>
      <vt:lpstr>Put the related Learning objective here</vt:lpstr>
      <vt:lpstr>PowerPoint Presentation</vt:lpstr>
      <vt:lpstr>PowerPoint Presentation</vt:lpstr>
      <vt:lpstr>PowerPoint Presentation</vt:lpstr>
      <vt:lpstr>Put the related Learning objective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50</cp:revision>
  <dcterms:created xsi:type="dcterms:W3CDTF">2022-08-21T13:50:43Z</dcterms:created>
  <dcterms:modified xsi:type="dcterms:W3CDTF">2023-11-12T10:36:24Z</dcterms:modified>
</cp:coreProperties>
</file>