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2DC8"/>
    <a:srgbClr val="2DC8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FDD41-8873-4C1F-B34E-2FC6576F3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01F830-7298-4CC3-9FE0-1FFD07C837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7EDD6-C8F5-408A-BD87-BE78EF9E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40DDE-1087-4E81-9C37-53E1B263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69D0A-E45B-4524-B58A-BE6A9AE57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39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B99A4-51CE-46EF-8E91-5EB83F972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1157E3-90A1-4A7B-AEA4-2677A0AAB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26E75-C5B4-48D9-8990-502FD07B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4312D-DBA5-4504-BFF6-0437DFFBD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3EFDD-6967-4B58-849F-98FB0C3F8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022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741DEF-190F-4E54-8829-1291490096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5D3211-B419-44DE-B5F9-CEEF0D01C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FFDE1-8FDB-441C-B2B0-5EC7D71C8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C968D-1F69-457F-B900-1973CB20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E4F8A-BAF5-4DA4-9DE2-EF73CCDAF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96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3E18A-7DA8-4581-8F1A-EB1021480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83DF5-2C69-4CF2-B4B7-464E9A1CE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15252-AE2D-46F7-88D1-D5E0BCD1A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52F8E-AD1D-4217-A276-A80A52607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8E79C-F12C-4F5A-BA5F-A4E675F0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94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C2E49-9350-42BB-8859-D109F720F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015FB3-54F7-4F53-AF29-DC3DD12C4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0A9D1-823C-454F-B04E-ECF46C0E9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2C284-4268-427B-8984-40D5D7B82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58576-F0ED-4169-8902-2A38862E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3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78997-42CE-431E-9518-4B9E3FE68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4B38B-F927-464E-8474-E1844002AD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D4D5D8-794E-41E6-9A88-93604458E6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C35CE4-98C4-4379-B55B-887E8462B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12BCF7-7324-4908-8D84-177051808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64129-675A-47E7-A6FD-4BAD9F8D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94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CF575-337D-40A0-909F-5B84F01E9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9928E-4A09-478C-A22F-98CA82B71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E04D6-DEDB-49E1-8A2D-2CA1C8B17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D12606-3934-47E3-9C37-DD56CC0DF3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5227D0-286C-4158-BB2C-89A76EC74A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BD5460-E16C-4B8B-B65D-2F4BFD2CC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3D2B61-57BC-4237-9BC1-72A1D6E3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F727B9-8BEC-406D-8FDF-2594BC6C0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0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6A97E-0BE4-45A0-962B-71B2AF82B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553972-86FA-4F5B-80AB-150D90623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64EDA-6485-4320-8F5A-E6FB43FEF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DB3752-3E1C-45D5-97B1-179AC1E61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3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82C142-FB52-4A37-9277-63E5195E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C01351-4827-406F-96AC-71A5CCE06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64D28-7C08-4259-92A8-42C6BD779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60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214AC-7D79-4554-830C-84C5882E0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CBFF-FF45-46F9-B223-2AB6FD955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BC584-D96A-4655-870F-12E91BF1B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16DBF2-71DF-4832-BC55-E9E42E8B0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F8FE6A-BD98-4312-B3DB-444FE7311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503B6A-0315-4885-9C96-0C2C684BA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199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A973B-2636-492A-9EE3-4168902D5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9E553-BD93-4742-871F-9B298C3F4B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3BC9DF-5ADC-466E-A2B1-4AA474EC8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E6765-B9E5-4F9B-A5AD-0D6931FEB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FD949-3213-46F8-A412-DAC8A326E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79734-E7BD-427C-9FF9-8BD876C13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9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06CF996-51D5-4953-8008-91909C662FD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63DE46-05D3-4D82-9AE6-A2ECB27DA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1274D5-E2D3-44A5-ABD6-77FB303FE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84BB-7344-4545-A1D1-4AF887A5CE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F6857-7446-4FE2-A464-5392F1359E90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2422C-2A53-416B-A0D2-6E3CBB05D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55659-10FE-468B-9CD1-9BF701B305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DBD1C-36F9-4330-A87C-031768D94F6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1898777-9CFC-4B3A-AEBA-D376BEBE86A1}"/>
              </a:ext>
            </a:extLst>
          </p:cNvPr>
          <p:cNvSpPr/>
          <p:nvPr userDrawn="1"/>
        </p:nvSpPr>
        <p:spPr>
          <a:xfrm>
            <a:off x="74645" y="93306"/>
            <a:ext cx="12045820" cy="669938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32D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36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87AFC-E01F-4E40-8E1A-68AAB844C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3230" y="213519"/>
            <a:ext cx="9144000" cy="868661"/>
          </a:xfrm>
        </p:spPr>
        <p:txBody>
          <a:bodyPr>
            <a:normAutofit fontScale="90000"/>
          </a:bodyPr>
          <a:lstStyle/>
          <a:p>
            <a:r>
              <a:rPr lang="en-GB" dirty="0"/>
              <a:t>Put Your Name Here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BAB9A52-D11F-4765-B602-A0641F319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859" y="1600200"/>
            <a:ext cx="8800488" cy="4907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834330"/>
      </p:ext>
    </p:extLst>
  </p:cSld>
  <p:clrMapOvr>
    <a:masterClrMapping/>
  </p:clrMapOvr>
  <p:transition spd="slow" advClick="0" advTm="2000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BECF526-C3EB-4C5C-8F4A-A37A26B1F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624" y="234496"/>
            <a:ext cx="8854752" cy="1127773"/>
          </a:xfrm>
          <a:prstGeom prst="flowChartAlternateProcess">
            <a:avLst/>
          </a:prstGeom>
          <a:solidFill>
            <a:srgbClr val="2DC8F3"/>
          </a:solidFill>
          <a:ln w="190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Menu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E713AFF-BDCB-4456-9CE2-F3F44E6C7E0C}"/>
              </a:ext>
            </a:extLst>
          </p:cNvPr>
          <p:cNvSpPr txBox="1">
            <a:spLocks/>
          </p:cNvSpPr>
          <p:nvPr/>
        </p:nvSpPr>
        <p:spPr>
          <a:xfrm>
            <a:off x="757334" y="1942307"/>
            <a:ext cx="1631303" cy="801818"/>
          </a:xfrm>
          <a:prstGeom prst="flowChartAlternateProcess">
            <a:avLst/>
          </a:prstGeom>
          <a:solidFill>
            <a:srgbClr val="2DC8F3"/>
          </a:solidFill>
          <a:ln w="190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dirty="0">
                <a:solidFill>
                  <a:schemeClr val="bg1"/>
                </a:solidFill>
              </a:rPr>
              <a:t>Lesson 1</a:t>
            </a:r>
          </a:p>
        </p:txBody>
      </p:sp>
    </p:spTree>
    <p:extLst>
      <p:ext uri="{BB962C8B-B14F-4D97-AF65-F5344CB8AC3E}">
        <p14:creationId xmlns:p14="http://schemas.microsoft.com/office/powerpoint/2010/main" val="4213984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6C651-EC88-4B4A-935D-44A5C4C3F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730" y="365125"/>
            <a:ext cx="11010123" cy="1127773"/>
          </a:xfrm>
          <a:solidFill>
            <a:srgbClr val="2DC8F3"/>
          </a:solidFill>
          <a:ln w="190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Lesson 1</a:t>
            </a:r>
          </a:p>
        </p:txBody>
      </p:sp>
      <p:sp>
        <p:nvSpPr>
          <p:cNvPr id="4" name="Action Button: Go Hom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1BC0665-078B-45DF-9081-1C6964876B4F}"/>
              </a:ext>
            </a:extLst>
          </p:cNvPr>
          <p:cNvSpPr/>
          <p:nvPr/>
        </p:nvSpPr>
        <p:spPr>
          <a:xfrm>
            <a:off x="10755085" y="5803640"/>
            <a:ext cx="1334278" cy="923731"/>
          </a:xfrm>
          <a:prstGeom prst="actionButtonHome">
            <a:avLst/>
          </a:prstGeom>
          <a:solidFill>
            <a:srgbClr val="2DC8F3"/>
          </a:solidFill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1B142B1-FC7D-47B1-9B0B-BC8941F16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730" y="1825625"/>
            <a:ext cx="10430070" cy="435133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676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Put Your Name Here</vt:lpstr>
      <vt:lpstr>Menu</vt:lpstr>
      <vt:lpstr>Lesson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Your Name Here</dc:title>
  <dc:creator>Lance Challenor</dc:creator>
  <cp:lastModifiedBy>Lance Challenor</cp:lastModifiedBy>
  <cp:revision>4</cp:revision>
  <dcterms:created xsi:type="dcterms:W3CDTF">2020-10-23T09:31:36Z</dcterms:created>
  <dcterms:modified xsi:type="dcterms:W3CDTF">2020-10-23T09:59:32Z</dcterms:modified>
</cp:coreProperties>
</file>