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6" r:id="rId1"/>
  </p:sldMasterIdLst>
  <p:notesMasterIdLst>
    <p:notesMasterId r:id="rId13"/>
  </p:notesMasterIdLst>
  <p:sldIdLst>
    <p:sldId id="256" r:id="rId2"/>
    <p:sldId id="289" r:id="rId3"/>
    <p:sldId id="262" r:id="rId4"/>
    <p:sldId id="277" r:id="rId5"/>
    <p:sldId id="290" r:id="rId6"/>
    <p:sldId id="291" r:id="rId7"/>
    <p:sldId id="292" r:id="rId8"/>
    <p:sldId id="293" r:id="rId9"/>
    <p:sldId id="271" r:id="rId10"/>
    <p:sldId id="284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BF670F1B-EFB7-4F14-9A74-F5310327662D}">
          <p14:sldIdLst>
            <p14:sldId id="256"/>
          </p14:sldIdLst>
        </p14:section>
        <p14:section name="Lesson 1" id="{56311896-1D96-4418-AD67-66140EFD6213}">
          <p14:sldIdLst>
            <p14:sldId id="289"/>
            <p14:sldId id="262"/>
            <p14:sldId id="277"/>
            <p14:sldId id="290"/>
            <p14:sldId id="291"/>
            <p14:sldId id="292"/>
            <p14:sldId id="293"/>
            <p14:sldId id="271"/>
            <p14:sldId id="284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4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CE4B2-9DCA-401D-9165-027086E0DFC8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15087-59DE-4C42-B651-924C5D1E9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20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5087-59DE-4C42-B651-924C5D1E949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307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8AF63-2C80-4BF9-9C29-309F049BAD20}" type="datetime1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15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A905-5684-42B5-A268-405433E36A4D}" type="datetime1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20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A38E-82F2-4C2B-990F-D42FE72F98FE}" type="datetime1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86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4E51-6641-4626-9602-EC027E7655CE}" type="datetime1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73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FFAE0-4445-473B-B47A-80317E3DB540}" type="datetime1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795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4EEA-FE49-4D3A-BEFB-B556834CEA90}" type="datetime1">
              <a:rPr lang="en-GB" smtClean="0"/>
              <a:t>18/02/2022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09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77D8-4AA4-4573-AF96-386D03F2ED3F}" type="datetime1">
              <a:rPr lang="en-GB" smtClean="0"/>
              <a:t>18/02/2022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59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6B80-B13A-4CA8-95A0-1702DD0069F6}" type="datetime1">
              <a:rPr lang="en-GB" smtClean="0"/>
              <a:t>18/02/2022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07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49D-D77B-472E-8ACD-84B4EB48FC89}" type="datetime1">
              <a:rPr lang="en-GB" smtClean="0"/>
              <a:t>18/02/2022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6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65826E1-16BB-4CCB-92F1-835ABE503EFA}" type="datetime1">
              <a:rPr lang="en-GB" smtClean="0"/>
              <a:t>18/02/2022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61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9BE7-B4F0-4ED1-8A1A-ED451909ABEC}" type="datetime1">
              <a:rPr lang="en-GB" smtClean="0"/>
              <a:t>18/02/2022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902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E40591-6C41-41F2-92D6-E50895ED8736}" type="datetime1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CAS Conference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2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tm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Pygame Assessment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Computer Science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AFDE933-AF4B-40A9-A9CF-516C0380CD3D}"/>
              </a:ext>
            </a:extLst>
          </p:cNvPr>
          <p:cNvSpPr txBox="1">
            <a:spLocks/>
          </p:cNvSpPr>
          <p:nvPr/>
        </p:nvSpPr>
        <p:spPr>
          <a:xfrm>
            <a:off x="822960" y="338024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Put your name here</a:t>
            </a:r>
          </a:p>
        </p:txBody>
      </p:sp>
      <p:pic>
        <p:nvPicPr>
          <p:cNvPr id="2054" name="Picture 6" descr="Benefits of Python over Other Programming Languages - Invensis Technologies">
            <a:extLst>
              <a:ext uri="{FF2B5EF4-FFF2-40B4-BE49-F238E27FC236}">
                <a16:creationId xmlns:a16="http://schemas.microsoft.com/office/drawing/2014/main" id="{3834ACBA-61C2-488D-9CCB-07EC0BCB1B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5" t="10840" r="2119" b="27848"/>
          <a:stretch/>
        </p:blipFill>
        <p:spPr bwMode="auto">
          <a:xfrm>
            <a:off x="4890782" y="150320"/>
            <a:ext cx="4152550" cy="1518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906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Computer Science year 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2465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Computer Science year 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621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949A2-0791-4E0F-A636-AFF01114C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Task 1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Code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67AB3-7246-46EF-BB09-687093B77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Use this code as your for Pygame assessment</a:t>
            </a:r>
          </a:p>
          <a:p>
            <a:r>
              <a:rPr lang="en-GB" dirty="0"/>
              <a:t>Copy this template code  into </a:t>
            </a:r>
            <a:r>
              <a:rPr lang="en-GB" dirty="0" err="1"/>
              <a:t>Thonny</a:t>
            </a:r>
            <a:r>
              <a:rPr lang="en-GB" dirty="0"/>
              <a:t> then run it to make sure it works before you start to the assessment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88242-394C-4986-A48B-00DB115B2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Computer Science year 9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BF2C17-A3F2-48F0-98A4-36D51EF67578}"/>
              </a:ext>
            </a:extLst>
          </p:cNvPr>
          <p:cNvSpPr txBox="1"/>
          <p:nvPr/>
        </p:nvSpPr>
        <p:spPr>
          <a:xfrm>
            <a:off x="3600450" y="211922"/>
            <a:ext cx="45720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/>
              <a:t># </a:t>
            </a:r>
            <a:r>
              <a:rPr lang="en-GB" sz="1000" dirty="0" err="1"/>
              <a:t>pygame</a:t>
            </a:r>
            <a:r>
              <a:rPr lang="en-GB" sz="1000" dirty="0"/>
              <a:t> template - </a:t>
            </a:r>
            <a:r>
              <a:rPr lang="en-GB" sz="1000" dirty="0" err="1"/>
              <a:t>LearnItWithMrC</a:t>
            </a:r>
            <a:endParaRPr lang="en-GB" sz="1000" dirty="0"/>
          </a:p>
          <a:p>
            <a:r>
              <a:rPr lang="en-GB" sz="1000" dirty="0"/>
              <a:t>import </a:t>
            </a:r>
            <a:r>
              <a:rPr lang="en-GB" sz="1000" dirty="0" err="1"/>
              <a:t>pygame</a:t>
            </a:r>
            <a:r>
              <a:rPr lang="en-GB" sz="1000" dirty="0"/>
              <a:t>  # accesses </a:t>
            </a:r>
            <a:r>
              <a:rPr lang="en-GB" sz="1000" dirty="0" err="1"/>
              <a:t>pygame</a:t>
            </a:r>
            <a:r>
              <a:rPr lang="en-GB" sz="1000" dirty="0"/>
              <a:t> files</a:t>
            </a:r>
          </a:p>
          <a:p>
            <a:r>
              <a:rPr lang="en-GB" sz="1000" dirty="0"/>
              <a:t>import sys  # to communicate with windows</a:t>
            </a:r>
          </a:p>
          <a:p>
            <a:endParaRPr lang="en-GB" sz="1000" dirty="0"/>
          </a:p>
          <a:p>
            <a:r>
              <a:rPr lang="en-GB" sz="1000" dirty="0"/>
              <a:t># game setup ################ only runs once</a:t>
            </a:r>
          </a:p>
          <a:p>
            <a:r>
              <a:rPr lang="en-GB" sz="1000" dirty="0" err="1"/>
              <a:t>pygame.init</a:t>
            </a:r>
            <a:r>
              <a:rPr lang="en-GB" sz="1000" dirty="0"/>
              <a:t>()  # starts the game engine</a:t>
            </a:r>
          </a:p>
          <a:p>
            <a:r>
              <a:rPr lang="en-GB" sz="1000" dirty="0"/>
              <a:t>clock = </a:t>
            </a:r>
            <a:r>
              <a:rPr lang="en-GB" sz="1000" dirty="0" err="1"/>
              <a:t>pygame.time.Clock</a:t>
            </a:r>
            <a:r>
              <a:rPr lang="en-GB" sz="1000" dirty="0"/>
              <a:t>()  # creates clock to limit frames per second</a:t>
            </a:r>
          </a:p>
          <a:p>
            <a:r>
              <a:rPr lang="en-GB" sz="1000" dirty="0"/>
              <a:t>FPS = 60  # sets max speed of main loop</a:t>
            </a:r>
          </a:p>
          <a:p>
            <a:r>
              <a:rPr lang="en-GB" sz="1000" dirty="0"/>
              <a:t>SCREENWIDTH = 640 # sets the width of the screen/window</a:t>
            </a:r>
          </a:p>
          <a:p>
            <a:r>
              <a:rPr lang="en-GB" sz="1000" dirty="0"/>
              <a:t>SCREENHEIGHT = 480  # sets the height of the screen/window</a:t>
            </a:r>
          </a:p>
          <a:p>
            <a:r>
              <a:rPr lang="en-GB" sz="1000" dirty="0"/>
              <a:t>screen = </a:t>
            </a:r>
            <a:r>
              <a:rPr lang="en-GB" sz="1000" dirty="0" err="1"/>
              <a:t>pygame.display.set_mode</a:t>
            </a:r>
            <a:r>
              <a:rPr lang="en-GB" sz="1000" dirty="0"/>
              <a:t>((SCREENWIDTH ,SCREENHEIGHT))  # creates window and game screen with twin value</a:t>
            </a:r>
          </a:p>
          <a:p>
            <a:r>
              <a:rPr lang="en-GB" sz="1000" dirty="0"/>
              <a:t># set variables for </a:t>
            </a:r>
            <a:r>
              <a:rPr lang="en-GB" sz="1000" dirty="0" err="1"/>
              <a:t>colors</a:t>
            </a:r>
            <a:r>
              <a:rPr lang="en-GB" sz="1000" dirty="0"/>
              <a:t> RGB (0-255)</a:t>
            </a:r>
          </a:p>
          <a:p>
            <a:r>
              <a:rPr lang="en-GB" sz="1000" dirty="0"/>
              <a:t>white = (255, 255, 255)</a:t>
            </a:r>
          </a:p>
          <a:p>
            <a:r>
              <a:rPr lang="en-GB" sz="1000" dirty="0"/>
              <a:t>black = (0, 0, 0)</a:t>
            </a:r>
          </a:p>
          <a:p>
            <a:r>
              <a:rPr lang="en-GB" sz="1000" dirty="0"/>
              <a:t>red = (255, 0, 0)</a:t>
            </a:r>
          </a:p>
          <a:p>
            <a:r>
              <a:rPr lang="en-GB" sz="1000" dirty="0"/>
              <a:t>yellow = (255, 255, 0)</a:t>
            </a:r>
          </a:p>
          <a:p>
            <a:r>
              <a:rPr lang="en-GB" sz="1000" dirty="0"/>
              <a:t>green = (0, 255, 0)</a:t>
            </a:r>
          </a:p>
          <a:p>
            <a:r>
              <a:rPr lang="en-GB" sz="1000" dirty="0"/>
              <a:t>##### Your Variables go here  #################</a:t>
            </a:r>
          </a:p>
          <a:p>
            <a:endParaRPr lang="en-GB" sz="1000" dirty="0"/>
          </a:p>
          <a:p>
            <a:endParaRPr lang="en-GB" sz="1000" dirty="0"/>
          </a:p>
          <a:p>
            <a:r>
              <a:rPr lang="en-GB" sz="1000" dirty="0"/>
              <a:t>##############################################</a:t>
            </a:r>
          </a:p>
          <a:p>
            <a:endParaRPr lang="en-GB" sz="1000" dirty="0"/>
          </a:p>
          <a:p>
            <a:endParaRPr lang="en-GB" sz="1000" dirty="0"/>
          </a:p>
          <a:p>
            <a:r>
              <a:rPr lang="en-GB" sz="1000" dirty="0"/>
              <a:t># game loop #################### runs 60 times a second!</a:t>
            </a:r>
          </a:p>
          <a:p>
            <a:r>
              <a:rPr lang="en-GB" sz="1000" dirty="0"/>
              <a:t>while True:  # game loop - note:  everything in the </a:t>
            </a:r>
            <a:r>
              <a:rPr lang="en-GB" sz="1000" dirty="0" err="1"/>
              <a:t>mainloop</a:t>
            </a:r>
            <a:r>
              <a:rPr lang="en-GB" sz="1000" dirty="0"/>
              <a:t> is indented one tab</a:t>
            </a:r>
          </a:p>
          <a:p>
            <a:endParaRPr lang="en-GB" sz="1000" dirty="0"/>
          </a:p>
          <a:p>
            <a:r>
              <a:rPr lang="en-GB" sz="1000" dirty="0"/>
              <a:t>    for event in </a:t>
            </a:r>
            <a:r>
              <a:rPr lang="en-GB" sz="1000" dirty="0" err="1"/>
              <a:t>pygame.event.get</a:t>
            </a:r>
            <a:r>
              <a:rPr lang="en-GB" sz="1000" dirty="0"/>
              <a:t>():  # get user interaction events</a:t>
            </a:r>
          </a:p>
          <a:p>
            <a:r>
              <a:rPr lang="en-GB" sz="1000" dirty="0"/>
              <a:t>        if </a:t>
            </a:r>
            <a:r>
              <a:rPr lang="en-GB" sz="1000" dirty="0" err="1"/>
              <a:t>event.type</a:t>
            </a:r>
            <a:r>
              <a:rPr lang="en-GB" sz="1000" dirty="0"/>
              <a:t> == </a:t>
            </a:r>
            <a:r>
              <a:rPr lang="en-GB" sz="1000" dirty="0" err="1"/>
              <a:t>pygame.QUIT</a:t>
            </a:r>
            <a:r>
              <a:rPr lang="en-GB" sz="1000" dirty="0"/>
              <a:t>:  # tests if window's X (close) has been clicked</a:t>
            </a:r>
          </a:p>
          <a:p>
            <a:r>
              <a:rPr lang="en-GB" sz="1000" dirty="0"/>
              <a:t>            </a:t>
            </a:r>
            <a:r>
              <a:rPr lang="en-GB" sz="1000" dirty="0" err="1"/>
              <a:t>pygame.quit</a:t>
            </a:r>
            <a:r>
              <a:rPr lang="en-GB" sz="1000" dirty="0"/>
              <a:t>()   # stops the game engine</a:t>
            </a:r>
          </a:p>
          <a:p>
            <a:r>
              <a:rPr lang="en-GB" sz="1000" dirty="0"/>
              <a:t>            </a:t>
            </a:r>
            <a:r>
              <a:rPr lang="en-GB" sz="1000" dirty="0" err="1"/>
              <a:t>sys.exit</a:t>
            </a:r>
            <a:r>
              <a:rPr lang="en-GB" sz="1000" dirty="0"/>
              <a:t>()  # close operating system window</a:t>
            </a:r>
          </a:p>
          <a:p>
            <a:r>
              <a:rPr lang="en-GB" sz="1000" dirty="0"/>
              <a:t>            </a:t>
            </a:r>
          </a:p>
          <a:p>
            <a:r>
              <a:rPr lang="en-GB" sz="1000" dirty="0"/>
              <a:t>    # your code starts here ##############################</a:t>
            </a:r>
          </a:p>
          <a:p>
            <a:endParaRPr lang="en-GB" sz="1000" dirty="0"/>
          </a:p>
          <a:p>
            <a:endParaRPr lang="en-GB" sz="1000" dirty="0"/>
          </a:p>
          <a:p>
            <a:r>
              <a:rPr lang="en-GB" sz="1000" dirty="0"/>
              <a:t>    # your code ends here ###############################</a:t>
            </a:r>
          </a:p>
          <a:p>
            <a:r>
              <a:rPr lang="en-GB" sz="1000" dirty="0"/>
              <a:t>    </a:t>
            </a:r>
            <a:r>
              <a:rPr lang="en-GB" sz="1000" dirty="0" err="1"/>
              <a:t>pygame.display.flip</a:t>
            </a:r>
            <a:r>
              <a:rPr lang="en-GB" sz="1000" dirty="0"/>
              <a:t>()  # updates the entire screen</a:t>
            </a:r>
          </a:p>
          <a:p>
            <a:r>
              <a:rPr lang="en-GB" sz="1000" dirty="0"/>
              <a:t>    </a:t>
            </a:r>
            <a:r>
              <a:rPr lang="en-GB" sz="1000" dirty="0" err="1"/>
              <a:t>clock.tick</a:t>
            </a:r>
            <a:r>
              <a:rPr lang="en-GB" sz="1000" dirty="0"/>
              <a:t>(FPS)  # limits game to frame per second, FPS value</a:t>
            </a:r>
          </a:p>
          <a:p>
            <a:endParaRPr lang="en-GB" sz="1000" dirty="0"/>
          </a:p>
          <a:p>
            <a:r>
              <a:rPr lang="en-GB" sz="1000" dirty="0"/>
              <a:t># out of game loop ###############</a:t>
            </a:r>
          </a:p>
        </p:txBody>
      </p:sp>
    </p:spTree>
    <p:extLst>
      <p:ext uri="{BB962C8B-B14F-4D97-AF65-F5344CB8AC3E}">
        <p14:creationId xmlns:p14="http://schemas.microsoft.com/office/powerpoint/2010/main" val="3580979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Question 1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Pygame Shapes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DABD2C-2FC5-4EF6-AFC2-65CFEB1A30BE}"/>
              </a:ext>
            </a:extLst>
          </p:cNvPr>
          <p:cNvSpPr txBox="1"/>
          <p:nvPr/>
        </p:nvSpPr>
        <p:spPr>
          <a:xfrm>
            <a:off x="3426902" y="409693"/>
            <a:ext cx="2806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Draw a white rectangle</a:t>
            </a:r>
          </a:p>
          <a:p>
            <a:r>
              <a:rPr lang="en-GB" dirty="0"/>
              <a:t>Marks(1)</a:t>
            </a:r>
          </a:p>
        </p:txBody>
      </p:sp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5BC0487C-3A87-4DD2-A790-097A97019F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8" t="6554" r="56182" b="56933"/>
          <a:stretch/>
        </p:blipFill>
        <p:spPr>
          <a:xfrm>
            <a:off x="5969817" y="230920"/>
            <a:ext cx="1893814" cy="1429524"/>
          </a:xfrm>
          <a:prstGeom prst="rect">
            <a:avLst/>
          </a:prstGeom>
        </p:spPr>
      </p:pic>
      <p:pic>
        <p:nvPicPr>
          <p:cNvPr id="7" name="Picture 6" descr="A picture containing icon&#10;&#10;Description automatically generated">
            <a:extLst>
              <a:ext uri="{FF2B5EF4-FFF2-40B4-BE49-F238E27FC236}">
                <a16:creationId xmlns:a16="http://schemas.microsoft.com/office/drawing/2014/main" id="{88F1CEDF-CC2F-4812-8A08-21005AA399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817" y="2046913"/>
            <a:ext cx="1955880" cy="13188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DA42E27-C19A-4096-A7FD-F0D3D7CFEAD8}"/>
              </a:ext>
            </a:extLst>
          </p:cNvPr>
          <p:cNvSpPr txBox="1"/>
          <p:nvPr/>
        </p:nvSpPr>
        <p:spPr>
          <a:xfrm>
            <a:off x="3327632" y="2424449"/>
            <a:ext cx="2806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Draw a red circle</a:t>
            </a:r>
          </a:p>
          <a:p>
            <a:r>
              <a:rPr lang="en-GB" dirty="0"/>
              <a:t>Marks(1)</a:t>
            </a:r>
          </a:p>
          <a:p>
            <a:endParaRPr lang="en-GB" dirty="0"/>
          </a:p>
        </p:txBody>
      </p:sp>
      <p:pic>
        <p:nvPicPr>
          <p:cNvPr id="9" name="Picture 8" descr="Icon&#10;&#10;Description automatically generated with medium confidence">
            <a:extLst>
              <a:ext uri="{FF2B5EF4-FFF2-40B4-BE49-F238E27FC236}">
                <a16:creationId xmlns:a16="http://schemas.microsoft.com/office/drawing/2014/main" id="{674D57BC-C263-42AD-B882-B324EBE391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817" y="4251062"/>
            <a:ext cx="1955880" cy="115710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87CC11E-4A04-40A8-B5E9-C5A62240277E}"/>
              </a:ext>
            </a:extLst>
          </p:cNvPr>
          <p:cNvSpPr txBox="1"/>
          <p:nvPr/>
        </p:nvSpPr>
        <p:spPr>
          <a:xfrm>
            <a:off x="3426902" y="4764235"/>
            <a:ext cx="2806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Draw the Japanese</a:t>
            </a:r>
          </a:p>
          <a:p>
            <a:r>
              <a:rPr lang="en-GB" dirty="0"/>
              <a:t>Flag</a:t>
            </a:r>
          </a:p>
          <a:p>
            <a:r>
              <a:rPr lang="en-GB" dirty="0"/>
              <a:t>Marks(4)</a:t>
            </a:r>
          </a:p>
          <a:p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8C3A59-5A02-47D0-BA36-1F7E93EE760D}"/>
              </a:ext>
            </a:extLst>
          </p:cNvPr>
          <p:cNvSpPr txBox="1"/>
          <p:nvPr/>
        </p:nvSpPr>
        <p:spPr>
          <a:xfrm>
            <a:off x="130028" y="5490053"/>
            <a:ext cx="3770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Extra mark for using variables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Total makes available 5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887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Put your code here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Computer Science year 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902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Question 2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More</a:t>
            </a:r>
            <a:br>
              <a:rPr lang="en-GB" dirty="0"/>
            </a:br>
            <a:r>
              <a:rPr lang="en-GB" dirty="0"/>
              <a:t>Pygame Shapes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DABD2C-2FC5-4EF6-AFC2-65CFEB1A30BE}"/>
              </a:ext>
            </a:extLst>
          </p:cNvPr>
          <p:cNvSpPr txBox="1"/>
          <p:nvPr/>
        </p:nvSpPr>
        <p:spPr>
          <a:xfrm>
            <a:off x="3426901" y="1930092"/>
            <a:ext cx="2806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Draw the English Flag </a:t>
            </a:r>
          </a:p>
          <a:p>
            <a:r>
              <a:rPr lang="en-GB" dirty="0"/>
              <a:t>Marks(3)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7CC11E-4A04-40A8-B5E9-C5A62240277E}"/>
              </a:ext>
            </a:extLst>
          </p:cNvPr>
          <p:cNvSpPr txBox="1"/>
          <p:nvPr/>
        </p:nvSpPr>
        <p:spPr>
          <a:xfrm>
            <a:off x="3168940" y="5556788"/>
            <a:ext cx="28061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Draw the flag of Argentina</a:t>
            </a:r>
          </a:p>
          <a:p>
            <a:r>
              <a:rPr lang="en-GB" dirty="0"/>
              <a:t>Marks(5)</a:t>
            </a:r>
          </a:p>
          <a:p>
            <a:r>
              <a:rPr lang="en-GB" dirty="0"/>
              <a:t>Use this image </a:t>
            </a:r>
          </a:p>
          <a:p>
            <a:r>
              <a:rPr lang="en-GB" dirty="0"/>
              <a:t>(</a:t>
            </a:r>
            <a:r>
              <a:rPr lang="en-GB" sz="1400" i="1" dirty="0"/>
              <a:t>right click save as picture</a:t>
            </a:r>
            <a:r>
              <a:rPr lang="en-GB" dirty="0"/>
              <a:t>)</a:t>
            </a:r>
          </a:p>
          <a:p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8C3A59-5A02-47D0-BA36-1F7E93EE760D}"/>
              </a:ext>
            </a:extLst>
          </p:cNvPr>
          <p:cNvSpPr txBox="1"/>
          <p:nvPr/>
        </p:nvSpPr>
        <p:spPr>
          <a:xfrm>
            <a:off x="130028" y="5490053"/>
            <a:ext cx="3770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Extra mark for using variables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Total makes available 15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DD5A4B-C557-499D-9FC9-1377070DF1C3}"/>
              </a:ext>
            </a:extLst>
          </p:cNvPr>
          <p:cNvSpPr txBox="1"/>
          <p:nvPr/>
        </p:nvSpPr>
        <p:spPr>
          <a:xfrm>
            <a:off x="3290580" y="3839979"/>
            <a:ext cx="2806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Draw the Scottish Flag </a:t>
            </a:r>
          </a:p>
          <a:p>
            <a:r>
              <a:rPr lang="en-GB" dirty="0"/>
              <a:t>Marks(4)</a:t>
            </a:r>
          </a:p>
        </p:txBody>
      </p:sp>
      <p:pic>
        <p:nvPicPr>
          <p:cNvPr id="4" name="Picture 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623301E-34AA-45A6-A44D-531A5BB376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2" t="10348" r="55315" b="59545"/>
          <a:stretch/>
        </p:blipFill>
        <p:spPr>
          <a:xfrm>
            <a:off x="5998126" y="1837508"/>
            <a:ext cx="2466365" cy="1477830"/>
          </a:xfrm>
          <a:prstGeom prst="rect">
            <a:avLst/>
          </a:prstGeom>
        </p:spPr>
      </p:pic>
      <p:pic>
        <p:nvPicPr>
          <p:cNvPr id="16" name="Picture 1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0F3464A-0B8B-4556-BFA0-484974F65F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95" t="57380" r="10652" b="12513"/>
          <a:stretch/>
        </p:blipFill>
        <p:spPr>
          <a:xfrm>
            <a:off x="5998125" y="3646901"/>
            <a:ext cx="2466365" cy="147783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FA99129-B4B4-4990-9B0A-8A67F9939C24}"/>
              </a:ext>
            </a:extLst>
          </p:cNvPr>
          <p:cNvSpPr txBox="1"/>
          <p:nvPr/>
        </p:nvSpPr>
        <p:spPr>
          <a:xfrm>
            <a:off x="3334623" y="213283"/>
            <a:ext cx="2806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Draw the French Flag </a:t>
            </a:r>
          </a:p>
          <a:p>
            <a:r>
              <a:rPr lang="en-GB" dirty="0"/>
              <a:t>Marks(2)</a:t>
            </a:r>
          </a:p>
        </p:txBody>
      </p:sp>
      <p:pic>
        <p:nvPicPr>
          <p:cNvPr id="18" name="Picture 1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348CF5C-470F-4598-A1A3-CEB2A89C38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0679" r="10247" b="59214"/>
          <a:stretch/>
        </p:blipFill>
        <p:spPr>
          <a:xfrm>
            <a:off x="5998127" y="92074"/>
            <a:ext cx="2466365" cy="1477830"/>
          </a:xfrm>
          <a:prstGeom prst="rect">
            <a:avLst/>
          </a:prstGeom>
        </p:spPr>
      </p:pic>
      <p:pic>
        <p:nvPicPr>
          <p:cNvPr id="19" name="Picture 1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03698A3-B7CF-44B9-8D0C-AECAF22FC0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9" t="58529" r="55408" b="11364"/>
          <a:stretch/>
        </p:blipFill>
        <p:spPr>
          <a:xfrm>
            <a:off x="5981344" y="5311463"/>
            <a:ext cx="2466365" cy="1477830"/>
          </a:xfrm>
          <a:prstGeom prst="rect">
            <a:avLst/>
          </a:prstGeom>
        </p:spPr>
      </p:pic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4D421431-8771-4771-A331-4F17234FFE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43" y="3376981"/>
            <a:ext cx="1495634" cy="1543265"/>
          </a:xfrm>
          <a:prstGeom prst="rect">
            <a:avLst/>
          </a:prstGeom>
        </p:spPr>
      </p:pic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DAEBC5A-C980-4024-9817-0717DC1E3E47}"/>
              </a:ext>
            </a:extLst>
          </p:cNvPr>
          <p:cNvCxnSpPr>
            <a:cxnSpLocks/>
          </p:cNvCxnSpPr>
          <p:nvPr/>
        </p:nvCxnSpPr>
        <p:spPr>
          <a:xfrm flipH="1" flipV="1">
            <a:off x="1996580" y="4672668"/>
            <a:ext cx="1430321" cy="1590973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824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Put your code here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Computer Science year 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7053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Put your code here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Computer Science year 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7066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Question 3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More</a:t>
            </a:r>
            <a:br>
              <a:rPr lang="en-GB" dirty="0"/>
            </a:br>
            <a:r>
              <a:rPr lang="en-GB" dirty="0"/>
              <a:t>Pygame Shapes</a:t>
            </a:r>
            <a:br>
              <a:rPr lang="en-GB" dirty="0"/>
            </a:b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8C3A59-5A02-47D0-BA36-1F7E93EE760D}"/>
              </a:ext>
            </a:extLst>
          </p:cNvPr>
          <p:cNvSpPr txBox="1"/>
          <p:nvPr/>
        </p:nvSpPr>
        <p:spPr>
          <a:xfrm>
            <a:off x="139990" y="3780370"/>
            <a:ext cx="28061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4 Extra marks for detecting a collision and displaying a count of the number of collisions on the screen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Total makes available 10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A99129-B4B4-4990-9B0A-8A67F9939C24}"/>
              </a:ext>
            </a:extLst>
          </p:cNvPr>
          <p:cNvSpPr txBox="1"/>
          <p:nvPr/>
        </p:nvSpPr>
        <p:spPr>
          <a:xfrm>
            <a:off x="3334623" y="213283"/>
            <a:ext cx="4584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Make the the sun symbol move left to right across the screen it should bounce of either edge of the screen.</a:t>
            </a:r>
          </a:p>
          <a:p>
            <a:r>
              <a:rPr lang="en-GB" dirty="0"/>
              <a:t>Marks (3)</a:t>
            </a:r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490C0148-4DDA-471B-8940-99B1DE2A0C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484" y="1426717"/>
            <a:ext cx="4078144" cy="2324628"/>
          </a:xfrm>
          <a:prstGeom prst="rect">
            <a:avLst/>
          </a:prstGeom>
        </p:spPr>
      </p:pic>
      <p:pic>
        <p:nvPicPr>
          <p:cNvPr id="22" name="Picture 21" descr="A picture containing text&#10;&#10;Description automatically generated">
            <a:extLst>
              <a:ext uri="{FF2B5EF4-FFF2-40B4-BE49-F238E27FC236}">
                <a16:creationId xmlns:a16="http://schemas.microsoft.com/office/drawing/2014/main" id="{C8A0DC1D-BB83-4F6C-98BD-38A95C9408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687" y="2281257"/>
            <a:ext cx="334873" cy="345538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AB00B67-0609-4869-B4DD-134F6E378589}"/>
              </a:ext>
            </a:extLst>
          </p:cNvPr>
          <p:cNvCxnSpPr>
            <a:cxnSpLocks/>
          </p:cNvCxnSpPr>
          <p:nvPr/>
        </p:nvCxnSpPr>
        <p:spPr>
          <a:xfrm>
            <a:off x="4278385" y="2484090"/>
            <a:ext cx="313329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6CA97A7-76FC-4901-96D1-C2D4FB5FB1C4}"/>
              </a:ext>
            </a:extLst>
          </p:cNvPr>
          <p:cNvCxnSpPr>
            <a:cxnSpLocks/>
          </p:cNvCxnSpPr>
          <p:nvPr/>
        </p:nvCxnSpPr>
        <p:spPr>
          <a:xfrm flipH="1">
            <a:off x="3531765" y="2711991"/>
            <a:ext cx="387991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4F30A98-0531-44E6-84F2-AA406EFCB18F}"/>
              </a:ext>
            </a:extLst>
          </p:cNvPr>
          <p:cNvSpPr txBox="1"/>
          <p:nvPr/>
        </p:nvSpPr>
        <p:spPr>
          <a:xfrm>
            <a:off x="3334623" y="3850535"/>
            <a:ext cx="4584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Add a second sun symbol that moves up and down it should bounce of either edge of the screen.</a:t>
            </a:r>
          </a:p>
          <a:p>
            <a:r>
              <a:rPr lang="en-GB" dirty="0"/>
              <a:t>Marks (3)</a:t>
            </a:r>
          </a:p>
        </p:txBody>
      </p:sp>
      <p:pic>
        <p:nvPicPr>
          <p:cNvPr id="26" name="Picture 25" descr="Shape&#10;&#10;Description automatically generated with medium confidence">
            <a:extLst>
              <a:ext uri="{FF2B5EF4-FFF2-40B4-BE49-F238E27FC236}">
                <a16:creationId xmlns:a16="http://schemas.microsoft.com/office/drawing/2014/main" id="{C6D02B92-1B83-475A-8524-63D1C582E5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512502"/>
            <a:ext cx="4078144" cy="2324628"/>
          </a:xfrm>
          <a:prstGeom prst="rect">
            <a:avLst/>
          </a:prstGeom>
        </p:spPr>
      </p:pic>
      <p:pic>
        <p:nvPicPr>
          <p:cNvPr id="27" name="Picture 26" descr="A picture containing text&#10;&#10;Description automatically generated">
            <a:extLst>
              <a:ext uri="{FF2B5EF4-FFF2-40B4-BE49-F238E27FC236}">
                <a16:creationId xmlns:a16="http://schemas.microsoft.com/office/drawing/2014/main" id="{7EF2B2B5-BC5B-4207-86E0-B25FE0A11A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200" y="5510224"/>
            <a:ext cx="334873" cy="345538"/>
          </a:xfrm>
          <a:prstGeom prst="rect">
            <a:avLst/>
          </a:prstGeom>
        </p:spPr>
      </p:pic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04EBA1D-CBCC-460E-A514-D4EAF5B3015B}"/>
              </a:ext>
            </a:extLst>
          </p:cNvPr>
          <p:cNvCxnSpPr>
            <a:cxnSpLocks/>
          </p:cNvCxnSpPr>
          <p:nvPr/>
        </p:nvCxnSpPr>
        <p:spPr>
          <a:xfrm>
            <a:off x="5410898" y="5713057"/>
            <a:ext cx="313329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591A277-7633-4031-B5E0-4CD1A7E37A6C}"/>
              </a:ext>
            </a:extLst>
          </p:cNvPr>
          <p:cNvCxnSpPr>
            <a:cxnSpLocks/>
          </p:cNvCxnSpPr>
          <p:nvPr/>
        </p:nvCxnSpPr>
        <p:spPr>
          <a:xfrm flipH="1">
            <a:off x="4664278" y="5940958"/>
            <a:ext cx="387991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9" descr="A picture containing text&#10;&#10;Description automatically generated">
            <a:extLst>
              <a:ext uri="{FF2B5EF4-FFF2-40B4-BE49-F238E27FC236}">
                <a16:creationId xmlns:a16="http://schemas.microsoft.com/office/drawing/2014/main" id="{F78F7E0F-164C-4469-9044-B97D2CB5C6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635" y="4583343"/>
            <a:ext cx="334873" cy="34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28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Computer Science year 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033699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4249</TotalTime>
  <Words>575</Words>
  <Application>Microsoft Office PowerPoint</Application>
  <PresentationFormat>On-screen Show (4:3)</PresentationFormat>
  <Paragraphs>92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Retrospect</vt:lpstr>
      <vt:lpstr>Pygame Assessment</vt:lpstr>
      <vt:lpstr>Task 1   Code Template</vt:lpstr>
      <vt:lpstr>Question 1    Pygame Shapes </vt:lpstr>
      <vt:lpstr>Put your code here</vt:lpstr>
      <vt:lpstr>Question 2   More Pygame Shapes </vt:lpstr>
      <vt:lpstr>Put your code here</vt:lpstr>
      <vt:lpstr>Put your code here</vt:lpstr>
      <vt:lpstr>Question 3   More Pygame Shapes </vt:lpstr>
      <vt:lpstr>My Code</vt:lpstr>
      <vt:lpstr>My Code</vt:lpstr>
      <vt:lpstr>My Code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Walker</dc:creator>
  <cp:lastModifiedBy>Lance Challenor</cp:lastModifiedBy>
  <cp:revision>97</cp:revision>
  <dcterms:created xsi:type="dcterms:W3CDTF">2013-06-08T14:49:51Z</dcterms:created>
  <dcterms:modified xsi:type="dcterms:W3CDTF">2022-02-20T11:50:09Z</dcterms:modified>
</cp:coreProperties>
</file>