
<file path=[Content_Types].xml><?xml version="1.0" encoding="utf-8"?>
<Types xmlns="http://schemas.openxmlformats.org/package/2006/content-types">
  <Default Extension="tmp" ContentType="image/pn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F9931"/>
    <a:srgbClr val="134C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19C2C3-EF5B-478B-96F8-D691DC4CF40D}" type="doc">
      <dgm:prSet loTypeId="urn:microsoft.com/office/officeart/2005/8/layout/target3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F8007844-29F8-4E63-A389-93A9815C7D7C}">
      <dgm:prSet phldrT="[Text]" custT="1"/>
      <dgm:spPr/>
      <dgm:t>
        <a:bodyPr/>
        <a:lstStyle/>
        <a:p>
          <a:r>
            <a:rPr lang="en-GB" sz="1400" dirty="0" smtClean="0">
              <a:solidFill>
                <a:srgbClr val="00B050"/>
              </a:solidFill>
            </a:rPr>
            <a:t>I can explain the importance of ‘Keys’ in cryptography. </a:t>
          </a:r>
          <a:endParaRPr lang="en-GB" sz="1400" dirty="0">
            <a:solidFill>
              <a:srgbClr val="00B050"/>
            </a:solidFill>
          </a:endParaRPr>
        </a:p>
      </dgm:t>
    </dgm:pt>
    <dgm:pt modelId="{0553B248-5FF9-49DB-8C1E-3B2773BE9769}" type="parTrans" cxnId="{268D1840-3E50-418A-9B96-AF16BEE04CAA}">
      <dgm:prSet/>
      <dgm:spPr/>
      <dgm:t>
        <a:bodyPr/>
        <a:lstStyle/>
        <a:p>
          <a:endParaRPr lang="en-GB"/>
        </a:p>
      </dgm:t>
    </dgm:pt>
    <dgm:pt modelId="{33CB23F5-682D-4178-9453-284005A5C5E1}" type="sibTrans" cxnId="{268D1840-3E50-418A-9B96-AF16BEE04CAA}">
      <dgm:prSet/>
      <dgm:spPr/>
      <dgm:t>
        <a:bodyPr/>
        <a:lstStyle/>
        <a:p>
          <a:endParaRPr lang="en-GB"/>
        </a:p>
      </dgm:t>
    </dgm:pt>
    <dgm:pt modelId="{E3D21C72-9F32-4E71-A502-35930674D5BC}">
      <dgm:prSet phldrT="[Text]" custT="1"/>
      <dgm:spPr/>
      <dgm:t>
        <a:bodyPr/>
        <a:lstStyle/>
        <a:p>
          <a:r>
            <a:rPr lang="en-GB" sz="1400" dirty="0" smtClean="0">
              <a:solidFill>
                <a:srgbClr val="0070C0"/>
              </a:solidFill>
            </a:rPr>
            <a:t>I can collaborate with fellow code breakers to crack messages. </a:t>
          </a:r>
          <a:endParaRPr lang="en-GB" sz="1400" dirty="0">
            <a:solidFill>
              <a:srgbClr val="0070C0"/>
            </a:solidFill>
          </a:endParaRPr>
        </a:p>
      </dgm:t>
    </dgm:pt>
    <dgm:pt modelId="{BF2F1043-A223-4316-8DBC-39AE183DFF04}" type="parTrans" cxnId="{0248674A-5145-4AE5-9518-C93A9E07E595}">
      <dgm:prSet/>
      <dgm:spPr/>
      <dgm:t>
        <a:bodyPr/>
        <a:lstStyle/>
        <a:p>
          <a:endParaRPr lang="en-GB"/>
        </a:p>
      </dgm:t>
    </dgm:pt>
    <dgm:pt modelId="{5766455E-F27C-4A3A-8BA4-0E99A4616B34}" type="sibTrans" cxnId="{0248674A-5145-4AE5-9518-C93A9E07E595}">
      <dgm:prSet/>
      <dgm:spPr/>
      <dgm:t>
        <a:bodyPr/>
        <a:lstStyle/>
        <a:p>
          <a:endParaRPr lang="en-GB"/>
        </a:p>
      </dgm:t>
    </dgm:pt>
    <dgm:pt modelId="{0E527624-D459-41F7-87DF-DFCDF6484D1F}">
      <dgm:prSet phldrT="[Text]" custT="1"/>
      <dgm:spPr/>
      <dgm:t>
        <a:bodyPr/>
        <a:lstStyle/>
        <a:p>
          <a:r>
            <a:rPr lang="en-GB" sz="1400" dirty="0" smtClean="0">
              <a:solidFill>
                <a:srgbClr val="FF0000"/>
              </a:solidFill>
            </a:rPr>
            <a:t>I can give practical advice to those wishing to become cryptographers. </a:t>
          </a:r>
          <a:endParaRPr lang="en-GB" sz="1400" dirty="0">
            <a:solidFill>
              <a:srgbClr val="FF0000"/>
            </a:solidFill>
          </a:endParaRPr>
        </a:p>
      </dgm:t>
    </dgm:pt>
    <dgm:pt modelId="{CDB10954-B93C-4C81-B15B-0B5D89E5056A}" type="parTrans" cxnId="{E6B1D22E-535C-417F-8214-23210091A60C}">
      <dgm:prSet/>
      <dgm:spPr/>
      <dgm:t>
        <a:bodyPr/>
        <a:lstStyle/>
        <a:p>
          <a:endParaRPr lang="en-GB"/>
        </a:p>
      </dgm:t>
    </dgm:pt>
    <dgm:pt modelId="{5685A342-6A0A-4363-84BB-7C941C0AD852}" type="sibTrans" cxnId="{E6B1D22E-535C-417F-8214-23210091A60C}">
      <dgm:prSet/>
      <dgm:spPr/>
      <dgm:t>
        <a:bodyPr/>
        <a:lstStyle/>
        <a:p>
          <a:endParaRPr lang="en-GB"/>
        </a:p>
      </dgm:t>
    </dgm:pt>
    <dgm:pt modelId="{0C715595-4062-4C7A-BE26-581BE9556E09}" type="pres">
      <dgm:prSet presAssocID="{9019C2C3-EF5B-478B-96F8-D691DC4CF40D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D77E16B-CBEE-4951-9BCB-7D10CB3ACC12}" type="pres">
      <dgm:prSet presAssocID="{F8007844-29F8-4E63-A389-93A9815C7D7C}" presName="circle1" presStyleLbl="node1" presStyleIdx="0" presStyleCnt="3"/>
      <dgm:spPr/>
    </dgm:pt>
    <dgm:pt modelId="{03A006DB-1527-47F2-A6DA-8AB62B7D3D33}" type="pres">
      <dgm:prSet presAssocID="{F8007844-29F8-4E63-A389-93A9815C7D7C}" presName="space" presStyleCnt="0"/>
      <dgm:spPr/>
    </dgm:pt>
    <dgm:pt modelId="{39776417-48D6-43F7-8674-AF4662CF22B1}" type="pres">
      <dgm:prSet presAssocID="{F8007844-29F8-4E63-A389-93A9815C7D7C}" presName="rect1" presStyleLbl="alignAcc1" presStyleIdx="0" presStyleCnt="3"/>
      <dgm:spPr/>
      <dgm:t>
        <a:bodyPr/>
        <a:lstStyle/>
        <a:p>
          <a:endParaRPr lang="en-US"/>
        </a:p>
      </dgm:t>
    </dgm:pt>
    <dgm:pt modelId="{51730370-9973-4BA8-AD21-71EBD9C3083D}" type="pres">
      <dgm:prSet presAssocID="{E3D21C72-9F32-4E71-A502-35930674D5BC}" presName="vertSpace2" presStyleLbl="node1" presStyleIdx="0" presStyleCnt="3"/>
      <dgm:spPr/>
    </dgm:pt>
    <dgm:pt modelId="{243808F3-81FF-46A3-A3F9-D830A85FA586}" type="pres">
      <dgm:prSet presAssocID="{E3D21C72-9F32-4E71-A502-35930674D5BC}" presName="circle2" presStyleLbl="node1" presStyleIdx="1" presStyleCnt="3"/>
      <dgm:spPr/>
    </dgm:pt>
    <dgm:pt modelId="{65BB2D64-88AD-4A8A-A1D6-8256008CE331}" type="pres">
      <dgm:prSet presAssocID="{E3D21C72-9F32-4E71-A502-35930674D5BC}" presName="rect2" presStyleLbl="alignAcc1" presStyleIdx="1" presStyleCnt="3"/>
      <dgm:spPr/>
      <dgm:t>
        <a:bodyPr/>
        <a:lstStyle/>
        <a:p>
          <a:endParaRPr lang="en-GB"/>
        </a:p>
      </dgm:t>
    </dgm:pt>
    <dgm:pt modelId="{31192E2D-334A-46B2-9BA2-2B88DE3ECE77}" type="pres">
      <dgm:prSet presAssocID="{0E527624-D459-41F7-87DF-DFCDF6484D1F}" presName="vertSpace3" presStyleLbl="node1" presStyleIdx="1" presStyleCnt="3"/>
      <dgm:spPr/>
    </dgm:pt>
    <dgm:pt modelId="{5FE9A3FA-4352-4F76-B741-EE61C9105C57}" type="pres">
      <dgm:prSet presAssocID="{0E527624-D459-41F7-87DF-DFCDF6484D1F}" presName="circle3" presStyleLbl="node1" presStyleIdx="2" presStyleCnt="3"/>
      <dgm:spPr/>
    </dgm:pt>
    <dgm:pt modelId="{E5A141C0-0206-41E9-9C8C-F5C56DA63D5D}" type="pres">
      <dgm:prSet presAssocID="{0E527624-D459-41F7-87DF-DFCDF6484D1F}" presName="rect3" presStyleLbl="alignAcc1" presStyleIdx="2" presStyleCnt="3"/>
      <dgm:spPr/>
      <dgm:t>
        <a:bodyPr/>
        <a:lstStyle/>
        <a:p>
          <a:endParaRPr lang="en-GB"/>
        </a:p>
      </dgm:t>
    </dgm:pt>
    <dgm:pt modelId="{9CB3E0DF-242D-4662-8BD8-5B714D0F8C24}" type="pres">
      <dgm:prSet presAssocID="{F8007844-29F8-4E63-A389-93A9815C7D7C}" presName="rect1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B790B4-2315-4123-8072-C01E84FCF0BC}" type="pres">
      <dgm:prSet presAssocID="{E3D21C72-9F32-4E71-A502-35930674D5BC}" presName="rect2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E52E7C9-91F2-456E-8FB4-6AF455D31C64}" type="pres">
      <dgm:prSet presAssocID="{0E527624-D459-41F7-87DF-DFCDF6484D1F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6EF989D2-FBC9-475C-B52C-22451C3B0E78}" type="presOf" srcId="{E3D21C72-9F32-4E71-A502-35930674D5BC}" destId="{65BB2D64-88AD-4A8A-A1D6-8256008CE331}" srcOrd="0" destOrd="0" presId="urn:microsoft.com/office/officeart/2005/8/layout/target3"/>
    <dgm:cxn modelId="{0248674A-5145-4AE5-9518-C93A9E07E595}" srcId="{9019C2C3-EF5B-478B-96F8-D691DC4CF40D}" destId="{E3D21C72-9F32-4E71-A502-35930674D5BC}" srcOrd="1" destOrd="0" parTransId="{BF2F1043-A223-4316-8DBC-39AE183DFF04}" sibTransId="{5766455E-F27C-4A3A-8BA4-0E99A4616B34}"/>
    <dgm:cxn modelId="{373C1255-0E07-4A96-B785-E5776B6CE537}" type="presOf" srcId="{F8007844-29F8-4E63-A389-93A9815C7D7C}" destId="{39776417-48D6-43F7-8674-AF4662CF22B1}" srcOrd="0" destOrd="0" presId="urn:microsoft.com/office/officeart/2005/8/layout/target3"/>
    <dgm:cxn modelId="{94757E27-5A03-4E8F-A13B-5CB50BA97AFF}" type="presOf" srcId="{9019C2C3-EF5B-478B-96F8-D691DC4CF40D}" destId="{0C715595-4062-4C7A-BE26-581BE9556E09}" srcOrd="0" destOrd="0" presId="urn:microsoft.com/office/officeart/2005/8/layout/target3"/>
    <dgm:cxn modelId="{E6B1D22E-535C-417F-8214-23210091A60C}" srcId="{9019C2C3-EF5B-478B-96F8-D691DC4CF40D}" destId="{0E527624-D459-41F7-87DF-DFCDF6484D1F}" srcOrd="2" destOrd="0" parTransId="{CDB10954-B93C-4C81-B15B-0B5D89E5056A}" sibTransId="{5685A342-6A0A-4363-84BB-7C941C0AD852}"/>
    <dgm:cxn modelId="{48FE743D-F48C-4244-AD62-9E2860F1073D}" type="presOf" srcId="{F8007844-29F8-4E63-A389-93A9815C7D7C}" destId="{9CB3E0DF-242D-4662-8BD8-5B714D0F8C24}" srcOrd="1" destOrd="0" presId="urn:microsoft.com/office/officeart/2005/8/layout/target3"/>
    <dgm:cxn modelId="{287DB294-E09A-440A-8AAD-9B7916FBF3D6}" type="presOf" srcId="{E3D21C72-9F32-4E71-A502-35930674D5BC}" destId="{33B790B4-2315-4123-8072-C01E84FCF0BC}" srcOrd="1" destOrd="0" presId="urn:microsoft.com/office/officeart/2005/8/layout/target3"/>
    <dgm:cxn modelId="{268D1840-3E50-418A-9B96-AF16BEE04CAA}" srcId="{9019C2C3-EF5B-478B-96F8-D691DC4CF40D}" destId="{F8007844-29F8-4E63-A389-93A9815C7D7C}" srcOrd="0" destOrd="0" parTransId="{0553B248-5FF9-49DB-8C1E-3B2773BE9769}" sibTransId="{33CB23F5-682D-4178-9453-284005A5C5E1}"/>
    <dgm:cxn modelId="{E014D32C-82E9-4A8B-B007-BE443AEC0B10}" type="presOf" srcId="{0E527624-D459-41F7-87DF-DFCDF6484D1F}" destId="{9E52E7C9-91F2-456E-8FB4-6AF455D31C64}" srcOrd="1" destOrd="0" presId="urn:microsoft.com/office/officeart/2005/8/layout/target3"/>
    <dgm:cxn modelId="{AD06FC54-7F97-4C41-983C-D70702F202E5}" type="presOf" srcId="{0E527624-D459-41F7-87DF-DFCDF6484D1F}" destId="{E5A141C0-0206-41E9-9C8C-F5C56DA63D5D}" srcOrd="0" destOrd="0" presId="urn:microsoft.com/office/officeart/2005/8/layout/target3"/>
    <dgm:cxn modelId="{6659069A-90A4-4AEE-B799-5EF44C17DA5A}" type="presParOf" srcId="{0C715595-4062-4C7A-BE26-581BE9556E09}" destId="{8D77E16B-CBEE-4951-9BCB-7D10CB3ACC12}" srcOrd="0" destOrd="0" presId="urn:microsoft.com/office/officeart/2005/8/layout/target3"/>
    <dgm:cxn modelId="{144B24EA-F4F4-4861-9DDC-722EEAC8C478}" type="presParOf" srcId="{0C715595-4062-4C7A-BE26-581BE9556E09}" destId="{03A006DB-1527-47F2-A6DA-8AB62B7D3D33}" srcOrd="1" destOrd="0" presId="urn:microsoft.com/office/officeart/2005/8/layout/target3"/>
    <dgm:cxn modelId="{DFC66F9C-E781-489D-9A11-8447A2B7EB0F}" type="presParOf" srcId="{0C715595-4062-4C7A-BE26-581BE9556E09}" destId="{39776417-48D6-43F7-8674-AF4662CF22B1}" srcOrd="2" destOrd="0" presId="urn:microsoft.com/office/officeart/2005/8/layout/target3"/>
    <dgm:cxn modelId="{2F4E4364-012F-4840-B1EC-60799F041716}" type="presParOf" srcId="{0C715595-4062-4C7A-BE26-581BE9556E09}" destId="{51730370-9973-4BA8-AD21-71EBD9C3083D}" srcOrd="3" destOrd="0" presId="urn:microsoft.com/office/officeart/2005/8/layout/target3"/>
    <dgm:cxn modelId="{94FA093B-8AEC-4AF9-91BB-145604BF1A0A}" type="presParOf" srcId="{0C715595-4062-4C7A-BE26-581BE9556E09}" destId="{243808F3-81FF-46A3-A3F9-D830A85FA586}" srcOrd="4" destOrd="0" presId="urn:microsoft.com/office/officeart/2005/8/layout/target3"/>
    <dgm:cxn modelId="{21B80676-28C3-43E9-A702-55B8A8E8E9D5}" type="presParOf" srcId="{0C715595-4062-4C7A-BE26-581BE9556E09}" destId="{65BB2D64-88AD-4A8A-A1D6-8256008CE331}" srcOrd="5" destOrd="0" presId="urn:microsoft.com/office/officeart/2005/8/layout/target3"/>
    <dgm:cxn modelId="{7953AC13-A29B-4F2E-8742-66B5A0B51547}" type="presParOf" srcId="{0C715595-4062-4C7A-BE26-581BE9556E09}" destId="{31192E2D-334A-46B2-9BA2-2B88DE3ECE77}" srcOrd="6" destOrd="0" presId="urn:microsoft.com/office/officeart/2005/8/layout/target3"/>
    <dgm:cxn modelId="{72119394-521B-440E-9060-FF7D669A6E91}" type="presParOf" srcId="{0C715595-4062-4C7A-BE26-581BE9556E09}" destId="{5FE9A3FA-4352-4F76-B741-EE61C9105C57}" srcOrd="7" destOrd="0" presId="urn:microsoft.com/office/officeart/2005/8/layout/target3"/>
    <dgm:cxn modelId="{6E3F8EB6-8254-419A-AB79-E58083950FF3}" type="presParOf" srcId="{0C715595-4062-4C7A-BE26-581BE9556E09}" destId="{E5A141C0-0206-41E9-9C8C-F5C56DA63D5D}" srcOrd="8" destOrd="0" presId="urn:microsoft.com/office/officeart/2005/8/layout/target3"/>
    <dgm:cxn modelId="{B22EAF32-0222-4B28-BEAD-2711C3BBD707}" type="presParOf" srcId="{0C715595-4062-4C7A-BE26-581BE9556E09}" destId="{9CB3E0DF-242D-4662-8BD8-5B714D0F8C24}" srcOrd="9" destOrd="0" presId="urn:microsoft.com/office/officeart/2005/8/layout/target3"/>
    <dgm:cxn modelId="{3351273D-97DD-418E-91AA-86610F89A5B8}" type="presParOf" srcId="{0C715595-4062-4C7A-BE26-581BE9556E09}" destId="{33B790B4-2315-4123-8072-C01E84FCF0BC}" srcOrd="10" destOrd="0" presId="urn:microsoft.com/office/officeart/2005/8/layout/target3"/>
    <dgm:cxn modelId="{FA2E5079-2F1C-4211-8893-3BEFCB310677}" type="presParOf" srcId="{0C715595-4062-4C7A-BE26-581BE9556E09}" destId="{9E52E7C9-91F2-456E-8FB4-6AF455D31C64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77E16B-CBEE-4951-9BCB-7D10CB3ACC12}">
      <dsp:nvSpPr>
        <dsp:cNvPr id="0" name=""/>
        <dsp:cNvSpPr/>
      </dsp:nvSpPr>
      <dsp:spPr>
        <a:xfrm>
          <a:off x="0" y="0"/>
          <a:ext cx="2055728" cy="2055728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9776417-48D6-43F7-8674-AF4662CF22B1}">
      <dsp:nvSpPr>
        <dsp:cNvPr id="0" name=""/>
        <dsp:cNvSpPr/>
      </dsp:nvSpPr>
      <dsp:spPr>
        <a:xfrm>
          <a:off x="1027864" y="0"/>
          <a:ext cx="3851797" cy="205572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>
              <a:solidFill>
                <a:srgbClr val="00B050"/>
              </a:solidFill>
            </a:rPr>
            <a:t>I can explain the importance of ‘Keys’ in cryptography. </a:t>
          </a:r>
          <a:endParaRPr lang="en-GB" sz="1400" kern="1200" dirty="0">
            <a:solidFill>
              <a:srgbClr val="00B050"/>
            </a:solidFill>
          </a:endParaRPr>
        </a:p>
      </dsp:txBody>
      <dsp:txXfrm>
        <a:off x="1027864" y="0"/>
        <a:ext cx="3851797" cy="616720"/>
      </dsp:txXfrm>
    </dsp:sp>
    <dsp:sp modelId="{243808F3-81FF-46A3-A3F9-D830A85FA586}">
      <dsp:nvSpPr>
        <dsp:cNvPr id="0" name=""/>
        <dsp:cNvSpPr/>
      </dsp:nvSpPr>
      <dsp:spPr>
        <a:xfrm>
          <a:off x="359753" y="616720"/>
          <a:ext cx="1336222" cy="1336222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5BB2D64-88AD-4A8A-A1D6-8256008CE331}">
      <dsp:nvSpPr>
        <dsp:cNvPr id="0" name=""/>
        <dsp:cNvSpPr/>
      </dsp:nvSpPr>
      <dsp:spPr>
        <a:xfrm>
          <a:off x="1027864" y="616720"/>
          <a:ext cx="3851797" cy="133622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>
              <a:solidFill>
                <a:srgbClr val="0070C0"/>
              </a:solidFill>
            </a:rPr>
            <a:t>I can collaborate with fellow code breakers to crack messages. </a:t>
          </a:r>
          <a:endParaRPr lang="en-GB" sz="1400" kern="1200" dirty="0">
            <a:solidFill>
              <a:srgbClr val="0070C0"/>
            </a:solidFill>
          </a:endParaRPr>
        </a:p>
      </dsp:txBody>
      <dsp:txXfrm>
        <a:off x="1027864" y="616720"/>
        <a:ext cx="3851797" cy="616717"/>
      </dsp:txXfrm>
    </dsp:sp>
    <dsp:sp modelId="{5FE9A3FA-4352-4F76-B741-EE61C9105C57}">
      <dsp:nvSpPr>
        <dsp:cNvPr id="0" name=""/>
        <dsp:cNvSpPr/>
      </dsp:nvSpPr>
      <dsp:spPr>
        <a:xfrm>
          <a:off x="719505" y="1233438"/>
          <a:ext cx="616718" cy="616718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5A141C0-0206-41E9-9C8C-F5C56DA63D5D}">
      <dsp:nvSpPr>
        <dsp:cNvPr id="0" name=""/>
        <dsp:cNvSpPr/>
      </dsp:nvSpPr>
      <dsp:spPr>
        <a:xfrm>
          <a:off x="1027864" y="1233438"/>
          <a:ext cx="3851797" cy="61671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>
              <a:solidFill>
                <a:srgbClr val="FF0000"/>
              </a:solidFill>
            </a:rPr>
            <a:t>I can give practical advice to those wishing to become cryptographers. </a:t>
          </a:r>
          <a:endParaRPr lang="en-GB" sz="1400" kern="1200" dirty="0">
            <a:solidFill>
              <a:srgbClr val="FF0000"/>
            </a:solidFill>
          </a:endParaRPr>
        </a:p>
      </dsp:txBody>
      <dsp:txXfrm>
        <a:off x="1027864" y="1233438"/>
        <a:ext cx="3851797" cy="6167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2D53D-C61F-46C7-A611-6FF944543DFA}" type="datetimeFigureOut">
              <a:rPr lang="en-GB" smtClean="0"/>
              <a:t>19/05/2021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DD193-5FE0-45FC-8D46-A5008C50AA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8232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2D53D-C61F-46C7-A611-6FF944543DFA}" type="datetimeFigureOut">
              <a:rPr lang="en-GB" smtClean="0"/>
              <a:t>19/05/2021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DD193-5FE0-45FC-8D46-A5008C50AA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1850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2D53D-C61F-46C7-A611-6FF944543DFA}" type="datetimeFigureOut">
              <a:rPr lang="en-GB" smtClean="0"/>
              <a:t>19/05/2021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DD193-5FE0-45FC-8D46-A5008C50AA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5999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2D53D-C61F-46C7-A611-6FF944543DFA}" type="datetimeFigureOut">
              <a:rPr lang="en-GB" smtClean="0"/>
              <a:t>19/05/2021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DD193-5FE0-45FC-8D46-A5008C50AA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865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2D53D-C61F-46C7-A611-6FF944543DFA}" type="datetimeFigureOut">
              <a:rPr lang="en-GB" smtClean="0"/>
              <a:t>19/05/2021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DD193-5FE0-45FC-8D46-A5008C50AA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7447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2D53D-C61F-46C7-A611-6FF944543DFA}" type="datetimeFigureOut">
              <a:rPr lang="en-GB" smtClean="0"/>
              <a:t>19/05/2021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DD193-5FE0-45FC-8D46-A5008C50AA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3547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2D53D-C61F-46C7-A611-6FF944543DFA}" type="datetimeFigureOut">
              <a:rPr lang="en-GB" smtClean="0"/>
              <a:t>19/05/2021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DD193-5FE0-45FC-8D46-A5008C50AA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3149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2D53D-C61F-46C7-A611-6FF944543DFA}" type="datetimeFigureOut">
              <a:rPr lang="en-GB" smtClean="0"/>
              <a:t>19/05/2021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DD193-5FE0-45FC-8D46-A5008C50AA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2167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2D53D-C61F-46C7-A611-6FF944543DFA}" type="datetimeFigureOut">
              <a:rPr lang="en-GB" smtClean="0"/>
              <a:t>19/05/2021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DD193-5FE0-45FC-8D46-A5008C50AA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119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2D53D-C61F-46C7-A611-6FF944543DFA}" type="datetimeFigureOut">
              <a:rPr lang="en-GB" smtClean="0"/>
              <a:t>19/05/2021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DD193-5FE0-45FC-8D46-A5008C50AA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1066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2D53D-C61F-46C7-A611-6FF944543DFA}" type="datetimeFigureOut">
              <a:rPr lang="en-GB" smtClean="0"/>
              <a:t>19/05/2021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DD193-5FE0-45FC-8D46-A5008C50AA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329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42D53D-C61F-46C7-A611-6FF944543DFA}" type="datetimeFigureOut">
              <a:rPr lang="en-GB" smtClean="0"/>
              <a:t>19/05/2021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DD193-5FE0-45FC-8D46-A5008C50AA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7704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173" y="99834"/>
            <a:ext cx="10399594" cy="6758166"/>
          </a:xfrm>
        </p:spPr>
      </p:pic>
      <p:sp>
        <p:nvSpPr>
          <p:cNvPr id="5" name="TextBox 4"/>
          <p:cNvSpPr txBox="1"/>
          <p:nvPr/>
        </p:nvSpPr>
        <p:spPr>
          <a:xfrm>
            <a:off x="1528549" y="2060812"/>
            <a:ext cx="7014950" cy="3002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GB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1528549" y="2868304"/>
            <a:ext cx="7014950" cy="3002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GB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1528549" y="3670109"/>
            <a:ext cx="4531057" cy="31503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994092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4741"/>
          <a:stretch/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580595679"/>
              </p:ext>
            </p:extLst>
          </p:nvPr>
        </p:nvGraphicFramePr>
        <p:xfrm>
          <a:off x="7057623" y="1635617"/>
          <a:ext cx="4879662" cy="20557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Rectangle 1"/>
          <p:cNvSpPr/>
          <p:nvPr/>
        </p:nvSpPr>
        <p:spPr>
          <a:xfrm>
            <a:off x="818866" y="1774209"/>
            <a:ext cx="3193576" cy="1050878"/>
          </a:xfrm>
          <a:prstGeom prst="rect">
            <a:avLst/>
          </a:prstGeom>
          <a:solidFill>
            <a:srgbClr val="134CBF"/>
          </a:solidFill>
          <a:ln>
            <a:solidFill>
              <a:srgbClr val="AF99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Rockwell" panose="02060603020205020403" pitchFamily="18" charset="0"/>
              </a:rPr>
              <a:t>Can you complete the Desert Oasis treasure hunt?</a:t>
            </a:r>
            <a:endParaRPr lang="en-GB" dirty="0">
              <a:latin typeface="Rockwell" panose="02060603020205020403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235588" y="4749234"/>
            <a:ext cx="3193576" cy="1050878"/>
          </a:xfrm>
          <a:prstGeom prst="rect">
            <a:avLst/>
          </a:prstGeom>
          <a:solidFill>
            <a:srgbClr val="134CBF"/>
          </a:solidFill>
          <a:ln>
            <a:solidFill>
              <a:srgbClr val="AF99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Rockwell" panose="02060603020205020403" pitchFamily="18" charset="0"/>
              </a:rPr>
              <a:t>Click on the link in Task 3 to find out.</a:t>
            </a:r>
            <a:endParaRPr lang="en-GB" dirty="0">
              <a:latin typeface="Rockwell" panose="02060603020205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60238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55</Words>
  <Application>Microsoft Office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Rockwell</vt:lpstr>
      <vt:lpstr>Office Theme</vt:lpstr>
      <vt:lpstr>PowerPoint Presentation</vt:lpstr>
      <vt:lpstr>PowerPoint Presentation</vt:lpstr>
    </vt:vector>
  </TitlesOfParts>
  <Company>The Knole Academy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Drapper</dc:creator>
  <cp:lastModifiedBy>Lance Challenor</cp:lastModifiedBy>
  <cp:revision>4</cp:revision>
  <dcterms:created xsi:type="dcterms:W3CDTF">2017-02-18T01:15:18Z</dcterms:created>
  <dcterms:modified xsi:type="dcterms:W3CDTF">2021-05-19T08:47:59Z</dcterms:modified>
</cp:coreProperties>
</file>