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3" r:id="rId7"/>
    <p:sldId id="265" r:id="rId8"/>
    <p:sldId id="266" r:id="rId9"/>
    <p:sldId id="267" r:id="rId10"/>
    <p:sldId id="259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D5F7"/>
    <a:srgbClr val="42B3BD"/>
    <a:srgbClr val="5683C3"/>
    <a:srgbClr val="32A2FA"/>
    <a:srgbClr val="3EC4FF"/>
    <a:srgbClr val="FA2481"/>
    <a:srgbClr val="1B00C0"/>
    <a:srgbClr val="F7A216"/>
    <a:srgbClr val="F69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3078760"/>
            <a:ext cx="9144000" cy="1113764"/>
          </a:xfrm>
        </p:spPr>
        <p:txBody>
          <a:bodyPr/>
          <a:lstStyle/>
          <a:p>
            <a:r>
              <a:rPr lang="en-GB" sz="4400" dirty="0"/>
              <a:t>Unit 1:E-Skills</a:t>
            </a:r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A4A09E8-57F5-B3B2-F111-5E1C393379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4" b="20844"/>
          <a:stretch/>
        </p:blipFill>
        <p:spPr bwMode="auto">
          <a:xfrm>
            <a:off x="3559225" y="4253218"/>
            <a:ext cx="4876800" cy="16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7961152" cy="1344169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183758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182860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182860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25982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250850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250850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Python</a:t>
            </a:r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GB" dirty="0">
                <a:solidFill>
                  <a:schemeClr val="tx1"/>
                </a:solidFill>
                <a:effectLst/>
              </a:rPr>
              <a:t>In your own words write down what 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python turtle </a:t>
            </a:r>
            <a:r>
              <a:rPr lang="en-GB" dirty="0" smtClean="0">
                <a:solidFill>
                  <a:schemeClr val="tx1"/>
                </a:solidFill>
                <a:effectLst/>
              </a:rPr>
              <a:t>helps </a:t>
            </a:r>
            <a:r>
              <a:rPr lang="en-GB" dirty="0">
                <a:solidFill>
                  <a:schemeClr val="tx1"/>
                </a:solidFill>
                <a:effectLst/>
              </a:rPr>
              <a:t>you to do on a computer.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5C373-AC5D-D3B2-85FD-2FA8B93C6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376486" y="4287330"/>
            <a:ext cx="2878171" cy="752856"/>
          </a:xfrm>
          <a:prstGeom prst="rect">
            <a:avLst/>
          </a:prstGeom>
          <a:solidFill>
            <a:srgbClr val="1B0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Learn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FC2224-0481-EB60-4E7D-7BEEBCF472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511947" y="663133"/>
            <a:ext cx="1466566" cy="2286002"/>
            <a:chOff x="4316756" y="872409"/>
            <a:chExt cx="1466566" cy="22860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DDD5BC-2681-0F62-88BB-863715CF58A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5390" r="21686" b="52734"/>
            <a:stretch/>
          </p:blipFill>
          <p:spPr>
            <a:xfrm>
              <a:off x="4337077" y="872409"/>
              <a:ext cx="1446245" cy="228600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CE54E-9601-E435-9AC8-2B86F1038F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71320" y="1721495"/>
              <a:ext cx="903618" cy="5878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C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0F6153-186B-EE8C-4A1B-3D91E0A570F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26271" r="32777" b="64157"/>
            <a:stretch/>
          </p:blipFill>
          <p:spPr>
            <a:xfrm>
              <a:off x="4316756" y="1968757"/>
              <a:ext cx="553823" cy="5225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6FC7-2F19-2026-1101-3A660D210C7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74683" t="22566" r="23789" b="74870"/>
            <a:stretch/>
          </p:blipFill>
          <p:spPr>
            <a:xfrm>
              <a:off x="5492415" y="1828800"/>
              <a:ext cx="122955" cy="139957"/>
            </a:xfrm>
            <a:prstGeom prst="rect">
              <a:avLst/>
            </a:prstGeom>
          </p:spPr>
        </p:pic>
      </p:grpSp>
      <p:pic>
        <p:nvPicPr>
          <p:cNvPr id="23" name="Picture 2" descr="Download File Explorer Icon from Windows 10 Build 18298">
            <a:extLst>
              <a:ext uri="{FF2B5EF4-FFF2-40B4-BE49-F238E27FC236}">
                <a16:creationId xmlns:a16="http://schemas.microsoft.com/office/drawing/2014/main" id="{D7CE14E8-F7A4-2019-A72B-C249CBE517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95" y="1504031"/>
            <a:ext cx="649145" cy="64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442085B9-47A4-4436-3763-3771ECD59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/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/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38562" y="1688510"/>
            <a:ext cx="540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aleway"/>
              </a:rPr>
              <a:t>I </a:t>
            </a:r>
            <a:r>
              <a:rPr lang="en-GB" dirty="0" smtClean="0">
                <a:latin typeface="Raleway"/>
              </a:rPr>
              <a:t>can use </a:t>
            </a:r>
            <a:r>
              <a:rPr lang="en-GB" dirty="0">
                <a:latin typeface="Raleway"/>
              </a:rPr>
              <a:t>the python turtle module to draw a basic </a:t>
            </a:r>
            <a:r>
              <a:rPr lang="en-GB" dirty="0" smtClean="0">
                <a:latin typeface="Raleway"/>
              </a:rPr>
              <a:t>shape</a:t>
            </a:r>
          </a:p>
          <a:p>
            <a:r>
              <a:rPr lang="en-GB" dirty="0" smtClean="0"/>
              <a:t>I can use </a:t>
            </a:r>
            <a:r>
              <a:rPr lang="en-GB" dirty="0"/>
              <a:t>basic functions in turtle </a:t>
            </a:r>
            <a:r>
              <a:rPr lang="en-GB" dirty="0" smtClean="0"/>
              <a:t>to </a:t>
            </a:r>
            <a:r>
              <a:rPr lang="en-GB" dirty="0"/>
              <a:t>create and fill simple geometrical shapes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</a:t>
            </a:r>
            <a:r>
              <a:rPr lang="en-GB" sz="2400" dirty="0" smtClean="0">
                <a:solidFill>
                  <a:schemeClr val="tx1"/>
                </a:solidFill>
              </a:rPr>
              <a:t>Introducing Turtle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n-lt"/>
              </a:rPr>
              <a:t>I can </a:t>
            </a:r>
            <a:r>
              <a:rPr lang="en-GB" sz="3200" dirty="0" smtClean="0"/>
              <a:t>use </a:t>
            </a:r>
            <a:r>
              <a:rPr lang="en-GB" sz="3200" dirty="0"/>
              <a:t>the python turtle module to draw a basic shape</a:t>
            </a:r>
            <a:endParaRPr lang="en-GB" sz="3200" dirty="0">
              <a:latin typeface="+mn-lt"/>
            </a:endParaRP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1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8" y="4661814"/>
            <a:ext cx="189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</a:t>
            </a:r>
            <a:r>
              <a:rPr lang="en-GB" dirty="0" smtClean="0">
                <a:solidFill>
                  <a:schemeClr val="tx1"/>
                </a:solidFill>
              </a:rPr>
              <a:t>python code here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1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802" y="16887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</a:t>
            </a:r>
            <a:r>
              <a:rPr lang="en-GB" sz="2400" dirty="0" smtClean="0">
                <a:solidFill>
                  <a:schemeClr val="tx1"/>
                </a:solidFill>
              </a:rPr>
              <a:t>3 </a:t>
            </a:r>
            <a:r>
              <a:rPr lang="en-GB" sz="2400" dirty="0">
                <a:solidFill>
                  <a:schemeClr val="tx1"/>
                </a:solidFill>
              </a:rPr>
              <a:t>– </a:t>
            </a:r>
            <a:r>
              <a:rPr lang="en-GB" sz="2400" dirty="0" smtClean="0">
                <a:solidFill>
                  <a:schemeClr val="tx1"/>
                </a:solidFill>
              </a:rPr>
              <a:t>Making Shapes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n-lt"/>
              </a:rPr>
              <a:t>I can </a:t>
            </a:r>
            <a:r>
              <a:rPr lang="en-GB" sz="3200" dirty="0" smtClean="0"/>
              <a:t>use </a:t>
            </a:r>
            <a:r>
              <a:rPr lang="en-GB" sz="3200" dirty="0"/>
              <a:t>the python turtle module to draw a basic shape</a:t>
            </a:r>
            <a:endParaRPr lang="en-GB" sz="3200" dirty="0">
              <a:latin typeface="+mn-lt"/>
            </a:endParaRP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1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8" y="4661814"/>
            <a:ext cx="189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</a:t>
            </a:r>
            <a:r>
              <a:rPr lang="en-GB" dirty="0" smtClean="0">
                <a:solidFill>
                  <a:schemeClr val="tx1"/>
                </a:solidFill>
              </a:rPr>
              <a:t>python code here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1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802" y="16887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8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</a:t>
            </a:r>
            <a:r>
              <a:rPr lang="en-GB" sz="2400" dirty="0" smtClean="0">
                <a:solidFill>
                  <a:schemeClr val="tx1"/>
                </a:solidFill>
              </a:rPr>
              <a:t>4 </a:t>
            </a:r>
            <a:r>
              <a:rPr lang="en-GB" sz="2400" dirty="0">
                <a:solidFill>
                  <a:schemeClr val="tx1"/>
                </a:solidFill>
              </a:rPr>
              <a:t>– </a:t>
            </a:r>
            <a:r>
              <a:rPr lang="en-GB" sz="2400" dirty="0" smtClean="0">
                <a:solidFill>
                  <a:schemeClr val="tx1"/>
                </a:solidFill>
              </a:rPr>
              <a:t>Lets Review it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n-lt"/>
              </a:rPr>
              <a:t>I can </a:t>
            </a:r>
            <a:r>
              <a:rPr lang="en-GB" sz="3200" dirty="0" smtClean="0"/>
              <a:t>use </a:t>
            </a:r>
            <a:r>
              <a:rPr lang="en-GB" sz="3200" dirty="0"/>
              <a:t>the python turtle module to draw a basic shape</a:t>
            </a:r>
            <a:endParaRPr lang="en-GB" sz="3200" dirty="0">
              <a:latin typeface="+mn-lt"/>
            </a:endParaRP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1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8" y="4661814"/>
            <a:ext cx="189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</a:t>
            </a:r>
            <a:r>
              <a:rPr lang="en-GB" dirty="0" smtClean="0">
                <a:solidFill>
                  <a:schemeClr val="tx1"/>
                </a:solidFill>
              </a:rPr>
              <a:t>python code here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1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802" y="16887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9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</a:t>
            </a:r>
            <a:r>
              <a:rPr lang="en-GB" sz="2400" dirty="0" smtClean="0">
                <a:solidFill>
                  <a:schemeClr val="tx1"/>
                </a:solidFill>
              </a:rPr>
              <a:t>5 </a:t>
            </a:r>
            <a:r>
              <a:rPr lang="en-GB" sz="2400" dirty="0">
                <a:solidFill>
                  <a:schemeClr val="tx1"/>
                </a:solidFill>
              </a:rPr>
              <a:t>– </a:t>
            </a:r>
            <a:r>
              <a:rPr lang="en-GB" sz="2400" dirty="0" smtClean="0">
                <a:solidFill>
                  <a:schemeClr val="tx1"/>
                </a:solidFill>
              </a:rPr>
              <a:t>Extension Task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n-lt"/>
              </a:rPr>
              <a:t>I can </a:t>
            </a:r>
            <a:r>
              <a:rPr lang="en-GB" sz="3200" dirty="0" smtClean="0"/>
              <a:t>use </a:t>
            </a:r>
            <a:r>
              <a:rPr lang="en-GB" sz="3200" dirty="0"/>
              <a:t>the python turtle module to draw a basic shape</a:t>
            </a:r>
            <a:endParaRPr lang="en-GB" sz="3200" dirty="0">
              <a:latin typeface="+mn-lt"/>
            </a:endParaRP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1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8" y="4661814"/>
            <a:ext cx="189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</a:t>
            </a:r>
            <a:r>
              <a:rPr lang="en-GB" dirty="0" smtClean="0">
                <a:solidFill>
                  <a:schemeClr val="tx1"/>
                </a:solidFill>
              </a:rPr>
              <a:t>python code here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1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802" y="16887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5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7961152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38767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378698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378698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80992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80094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80094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5955" y="1796480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BA3EFCC-65B7-4CE2-FA78-9B8E4C9C9A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21E34AC-12C2-5824-550F-AD2EEE643D75}"/>
              </a:ext>
            </a:extLst>
          </p:cNvPr>
          <p:cNvSpPr txBox="1"/>
          <p:nvPr/>
        </p:nvSpPr>
        <p:spPr>
          <a:xfrm>
            <a:off x="9310268" y="1664208"/>
            <a:ext cx="2110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the appropriate circle. Then go to shape format in the menu and colour it in.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F31B8B-9A1D-ADEA-F76C-86B9DF8E0D99}"/>
              </a:ext>
            </a:extLst>
          </p:cNvPr>
          <p:cNvCxnSpPr>
            <a:cxnSpLocks/>
          </p:cNvCxnSpPr>
          <p:nvPr/>
        </p:nvCxnSpPr>
        <p:spPr>
          <a:xfrm flipH="1">
            <a:off x="8485632" y="1911336"/>
            <a:ext cx="863414" cy="47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1040" y="1595334"/>
            <a:ext cx="2679983" cy="923740"/>
          </a:xfrm>
          <a:prstGeom prst="cloudCallout">
            <a:avLst>
              <a:gd name="adj1" fmla="val -56385"/>
              <a:gd name="adj2" fmla="val 949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1279519" y="2313259"/>
            <a:ext cx="540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aleway"/>
              </a:rPr>
              <a:t>I </a:t>
            </a:r>
            <a:r>
              <a:rPr lang="en-GB" dirty="0" smtClean="0">
                <a:latin typeface="Raleway"/>
              </a:rPr>
              <a:t>can use </a:t>
            </a:r>
            <a:r>
              <a:rPr lang="en-GB" dirty="0">
                <a:latin typeface="Raleway"/>
              </a:rPr>
              <a:t>the python turtle module to draw a basic </a:t>
            </a:r>
            <a:r>
              <a:rPr lang="en-GB" dirty="0" smtClean="0">
                <a:latin typeface="Raleway"/>
              </a:rPr>
              <a:t>shape</a:t>
            </a:r>
          </a:p>
          <a:p>
            <a:r>
              <a:rPr lang="en-GB" dirty="0" smtClean="0"/>
              <a:t>I can use </a:t>
            </a:r>
            <a:r>
              <a:rPr lang="en-GB" dirty="0"/>
              <a:t>basic functions in turtle </a:t>
            </a:r>
            <a:r>
              <a:rPr lang="en-GB" dirty="0" smtClean="0"/>
              <a:t>to </a:t>
            </a:r>
            <a:r>
              <a:rPr lang="en-GB" dirty="0"/>
              <a:t>create and fill simple geometrical shapes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877824"/>
            <a:ext cx="9144000" cy="1344168"/>
          </a:xfrm>
        </p:spPr>
        <p:txBody>
          <a:bodyPr/>
          <a:lstStyle/>
          <a:p>
            <a:r>
              <a:rPr lang="en-GB" dirty="0"/>
              <a:t>Homework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242E9E-43E5-2D27-8B2E-4FDC3BDB9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57" y="1518519"/>
            <a:ext cx="2606217" cy="4112031"/>
          </a:xfrm>
        </p:spPr>
      </p:pic>
      <p:pic>
        <p:nvPicPr>
          <p:cNvPr id="10242" name="Picture 2" descr="Free Microsoft Office 365 for all students and staff – Library and IT news">
            <a:extLst>
              <a:ext uri="{FF2B5EF4-FFF2-40B4-BE49-F238E27FC236}">
                <a16:creationId xmlns:a16="http://schemas.microsoft.com/office/drawing/2014/main" id="{8B7F9BBE-1DC1-C376-7D28-FD193811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01" y="803890"/>
            <a:ext cx="5092827" cy="33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776A783-DD8D-6E6A-FBDA-94FAC86E6F0C}"/>
              </a:ext>
            </a:extLst>
          </p:cNvPr>
          <p:cNvSpPr/>
          <p:nvPr/>
        </p:nvSpPr>
        <p:spPr>
          <a:xfrm>
            <a:off x="2368105" y="2501499"/>
            <a:ext cx="1088136" cy="5532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4" name="Picture 4" descr="How to Login to Microsoft 365 - University of Houston">
            <a:extLst>
              <a:ext uri="{FF2B5EF4-FFF2-40B4-BE49-F238E27FC236}">
                <a16:creationId xmlns:a16="http://schemas.microsoft.com/office/drawing/2014/main" id="{D56D3D19-38E9-6352-B0C6-8FE2A763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44" y="4028006"/>
            <a:ext cx="2966625" cy="25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1900F9-E8F2-D9BE-1547-0272B31F44B9}"/>
              </a:ext>
            </a:extLst>
          </p:cNvPr>
          <p:cNvSpPr/>
          <p:nvPr/>
        </p:nvSpPr>
        <p:spPr>
          <a:xfrm>
            <a:off x="5314188" y="4919472"/>
            <a:ext cx="2330196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username@knoleacademy.org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56424" y="961519"/>
            <a:ext cx="30010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Task </a:t>
            </a:r>
          </a:p>
          <a:p>
            <a:r>
              <a:rPr lang="en-GB" dirty="0" smtClean="0"/>
              <a:t>Inside </a:t>
            </a:r>
            <a:r>
              <a:rPr lang="en-GB" b="1" dirty="0" smtClean="0"/>
              <a:t>OneDrive</a:t>
            </a:r>
          </a:p>
          <a:p>
            <a:r>
              <a:rPr lang="en-GB" dirty="0" smtClean="0"/>
              <a:t>Create a Year 9 Computer Science folder.</a:t>
            </a:r>
          </a:p>
          <a:p>
            <a:r>
              <a:rPr lang="en-GB" dirty="0" smtClean="0"/>
              <a:t>Then inside of that create a folder for each Unit of work.</a:t>
            </a:r>
          </a:p>
          <a:p>
            <a:r>
              <a:rPr lang="en-GB" dirty="0" smtClean="0"/>
              <a:t>See below.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28" y="3627183"/>
            <a:ext cx="2829285" cy="2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723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51E3CAD2B774AB15828A557F882E5" ma:contentTypeVersion="28" ma:contentTypeDescription="Create a new document." ma:contentTypeScope="" ma:versionID="1f011b525188c5b09fde43f2ad30ee0a">
  <xsd:schema xmlns:xsd="http://www.w3.org/2001/XMLSchema" xmlns:xs="http://www.w3.org/2001/XMLSchema" xmlns:p="http://schemas.microsoft.com/office/2006/metadata/properties" xmlns:ns3="c8ca0421-9c59-4595-9e30-dde7f35fae63" xmlns:ns4="9e4d4235-23f4-4398-a50a-26a20bc55c29" targetNamespace="http://schemas.microsoft.com/office/2006/metadata/properties" ma:root="true" ma:fieldsID="a0b2720c2cf6dfc661c962cbb5c319fb" ns3:_="" ns4:_="">
    <xsd:import namespace="c8ca0421-9c59-4595-9e30-dde7f35fae63"/>
    <xsd:import namespace="9e4d4235-23f4-4398-a50a-26a20bc55c2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a0421-9c59-4595-9e30-dde7f35fae6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4235-23f4-4398-a50a-26a20bc55c2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c8ca0421-9c59-4595-9e30-dde7f35fae63" xsi:nil="true"/>
    <Students xmlns="c8ca0421-9c59-4595-9e30-dde7f35fae63">
      <UserInfo>
        <DisplayName/>
        <AccountId xsi:nil="true"/>
        <AccountType/>
      </UserInfo>
    </Students>
    <Templates xmlns="c8ca0421-9c59-4595-9e30-dde7f35fae63" xsi:nil="true"/>
    <Has_Teacher_Only_SectionGroup xmlns="c8ca0421-9c59-4595-9e30-dde7f35fae63" xsi:nil="true"/>
    <NotebookType xmlns="c8ca0421-9c59-4595-9e30-dde7f35fae63" xsi:nil="true"/>
    <CultureName xmlns="c8ca0421-9c59-4595-9e30-dde7f35fae63" xsi:nil="true"/>
    <DefaultSectionNames xmlns="c8ca0421-9c59-4595-9e30-dde7f35fae63" xsi:nil="true"/>
    <Owner xmlns="c8ca0421-9c59-4595-9e30-dde7f35fae63">
      <UserInfo>
        <DisplayName/>
        <AccountId xsi:nil="true"/>
        <AccountType/>
      </UserInfo>
    </Owner>
    <Teachers xmlns="c8ca0421-9c59-4595-9e30-dde7f35fae63">
      <UserInfo>
        <DisplayName/>
        <AccountId xsi:nil="true"/>
        <AccountType/>
      </UserInfo>
    </Teachers>
    <AppVersion xmlns="c8ca0421-9c59-4595-9e30-dde7f35fae63" xsi:nil="true"/>
    <Is_Collaboration_Space_Locked xmlns="c8ca0421-9c59-4595-9e30-dde7f35fae63" xsi:nil="true"/>
    <FolderType xmlns="c8ca0421-9c59-4595-9e30-dde7f35fae63" xsi:nil="true"/>
    <Student_Groups xmlns="c8ca0421-9c59-4595-9e30-dde7f35fae63">
      <UserInfo>
        <DisplayName/>
        <AccountId xsi:nil="true"/>
        <AccountType/>
      </UserInfo>
    </Student_Groups>
    <Invited_Teachers xmlns="c8ca0421-9c59-4595-9e30-dde7f35fae63" xsi:nil="true"/>
    <Invited_Students xmlns="c8ca0421-9c59-4595-9e30-dde7f35fae63" xsi:nil="true"/>
  </documentManagement>
</p:properties>
</file>

<file path=customXml/itemProps1.xml><?xml version="1.0" encoding="utf-8"?>
<ds:datastoreItem xmlns:ds="http://schemas.openxmlformats.org/officeDocument/2006/customXml" ds:itemID="{16D48642-2B23-490D-97DF-96F8446EF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a0421-9c59-4595-9e30-dde7f35fae63"/>
    <ds:schemaRef ds:uri="9e4d4235-23f4-4398-a50a-26a20bc55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819A62-FB3E-4E79-A3CA-52AED3161B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C7C151-F3DE-460A-B3E6-FED5245242D8}">
  <ds:schemaRefs>
    <ds:schemaRef ds:uri="c8ca0421-9c59-4595-9e30-dde7f35fae63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e4d4235-23f4-4398-a50a-26a20bc55c2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4227</TotalTime>
  <Words>274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Aharoni</vt:lpstr>
      <vt:lpstr>Arial</vt:lpstr>
      <vt:lpstr>Avenir Next LT Pro</vt:lpstr>
      <vt:lpstr>Raleway</vt:lpstr>
      <vt:lpstr>PrismaticVTI</vt:lpstr>
      <vt:lpstr>Learning Journal</vt:lpstr>
      <vt:lpstr>PowerPoint Presentation</vt:lpstr>
      <vt:lpstr>I can use the python turtle module to draw a basic shape</vt:lpstr>
      <vt:lpstr>I can use the python turtle module to draw a basic shape</vt:lpstr>
      <vt:lpstr>I can use the python turtle module to draw a basic shape</vt:lpstr>
      <vt:lpstr>I can use the python turtle module to draw a basic shape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13</cp:revision>
  <dcterms:created xsi:type="dcterms:W3CDTF">2022-08-21T13:50:43Z</dcterms:created>
  <dcterms:modified xsi:type="dcterms:W3CDTF">2022-09-07T09:24:30Z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0x01010070651E3CAD2B774AB15828A557F882E5</vt:lpwstr>
  </property>
</Properties>
</file>