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7/2/2024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644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195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84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193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446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9012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4371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1969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275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876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868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7/2/2024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424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05" r:id="rId6"/>
    <p:sldLayoutId id="2147483701" r:id="rId7"/>
    <p:sldLayoutId id="2147483702" r:id="rId8"/>
    <p:sldLayoutId id="2147483703" r:id="rId9"/>
    <p:sldLayoutId id="2147483704" r:id="rId10"/>
    <p:sldLayoutId id="2147483706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DECFAD4-4BE8-A7EA-E107-BAA49E887A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0338" y="640080"/>
            <a:ext cx="3734014" cy="3566160"/>
          </a:xfrm>
        </p:spPr>
        <p:txBody>
          <a:bodyPr anchor="b">
            <a:normAutofit/>
          </a:bodyPr>
          <a:lstStyle/>
          <a:p>
            <a:r>
              <a:rPr lang="en-GB" sz="8000" dirty="0"/>
              <a:t>Learning TO CODE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BD52E0-BBFE-103F-4D63-3A8C2B2431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0339" y="4636008"/>
            <a:ext cx="3734014" cy="1572768"/>
          </a:xfrm>
        </p:spPr>
        <p:txBody>
          <a:bodyPr>
            <a:normAutofit/>
          </a:bodyPr>
          <a:lstStyle/>
          <a:p>
            <a:r>
              <a:rPr lang="en-GB" b="1" dirty="0">
                <a:latin typeface="Abadi" panose="020B0604020104020204" pitchFamily="34" charset="0"/>
              </a:rPr>
              <a:t>Put your name here…</a:t>
            </a:r>
          </a:p>
        </p:txBody>
      </p:sp>
      <p:sp>
        <p:nvSpPr>
          <p:cNvPr id="18" name="Rectangle 6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0338" y="4409267"/>
            <a:ext cx="3474720" cy="27432"/>
          </a:xfrm>
          <a:custGeom>
            <a:avLst/>
            <a:gdLst>
              <a:gd name="connsiteX0" fmla="*/ 0 w 3474720"/>
              <a:gd name="connsiteY0" fmla="*/ 0 h 27432"/>
              <a:gd name="connsiteX1" fmla="*/ 660197 w 3474720"/>
              <a:gd name="connsiteY1" fmla="*/ 0 h 27432"/>
              <a:gd name="connsiteX2" fmla="*/ 1355141 w 3474720"/>
              <a:gd name="connsiteY2" fmla="*/ 0 h 27432"/>
              <a:gd name="connsiteX3" fmla="*/ 2084832 w 3474720"/>
              <a:gd name="connsiteY3" fmla="*/ 0 h 27432"/>
              <a:gd name="connsiteX4" fmla="*/ 2814523 w 3474720"/>
              <a:gd name="connsiteY4" fmla="*/ 0 h 27432"/>
              <a:gd name="connsiteX5" fmla="*/ 3474720 w 3474720"/>
              <a:gd name="connsiteY5" fmla="*/ 0 h 27432"/>
              <a:gd name="connsiteX6" fmla="*/ 3474720 w 3474720"/>
              <a:gd name="connsiteY6" fmla="*/ 27432 h 27432"/>
              <a:gd name="connsiteX7" fmla="*/ 2710282 w 3474720"/>
              <a:gd name="connsiteY7" fmla="*/ 27432 h 27432"/>
              <a:gd name="connsiteX8" fmla="*/ 1945843 w 3474720"/>
              <a:gd name="connsiteY8" fmla="*/ 27432 h 27432"/>
              <a:gd name="connsiteX9" fmla="*/ 1250899 w 3474720"/>
              <a:gd name="connsiteY9" fmla="*/ 27432 h 27432"/>
              <a:gd name="connsiteX10" fmla="*/ 0 w 3474720"/>
              <a:gd name="connsiteY10" fmla="*/ 27432 h 27432"/>
              <a:gd name="connsiteX11" fmla="*/ 0 w 3474720"/>
              <a:gd name="connsiteY11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474720" h="27432" fill="none" extrusionOk="0">
                <a:moveTo>
                  <a:pt x="0" y="0"/>
                </a:moveTo>
                <a:cubicBezTo>
                  <a:pt x="307185" y="-8713"/>
                  <a:pt x="392307" y="-13121"/>
                  <a:pt x="660197" y="0"/>
                </a:cubicBezTo>
                <a:cubicBezTo>
                  <a:pt x="928087" y="13121"/>
                  <a:pt x="1167029" y="-2668"/>
                  <a:pt x="1355141" y="0"/>
                </a:cubicBezTo>
                <a:cubicBezTo>
                  <a:pt x="1543253" y="2668"/>
                  <a:pt x="1739408" y="-6709"/>
                  <a:pt x="2084832" y="0"/>
                </a:cubicBezTo>
                <a:cubicBezTo>
                  <a:pt x="2430256" y="6709"/>
                  <a:pt x="2538889" y="29706"/>
                  <a:pt x="2814523" y="0"/>
                </a:cubicBezTo>
                <a:cubicBezTo>
                  <a:pt x="3090157" y="-29706"/>
                  <a:pt x="3152920" y="-15446"/>
                  <a:pt x="3474720" y="0"/>
                </a:cubicBezTo>
                <a:cubicBezTo>
                  <a:pt x="3473554" y="7395"/>
                  <a:pt x="3474765" y="21864"/>
                  <a:pt x="3474720" y="27432"/>
                </a:cubicBezTo>
                <a:cubicBezTo>
                  <a:pt x="3275380" y="12730"/>
                  <a:pt x="2958934" y="10130"/>
                  <a:pt x="2710282" y="27432"/>
                </a:cubicBezTo>
                <a:cubicBezTo>
                  <a:pt x="2461630" y="44734"/>
                  <a:pt x="2131168" y="43757"/>
                  <a:pt x="1945843" y="27432"/>
                </a:cubicBezTo>
                <a:cubicBezTo>
                  <a:pt x="1760518" y="11107"/>
                  <a:pt x="1444829" y="-3738"/>
                  <a:pt x="1250899" y="27432"/>
                </a:cubicBezTo>
                <a:cubicBezTo>
                  <a:pt x="1056969" y="58602"/>
                  <a:pt x="444992" y="52761"/>
                  <a:pt x="0" y="27432"/>
                </a:cubicBezTo>
                <a:cubicBezTo>
                  <a:pt x="-503" y="20663"/>
                  <a:pt x="1168" y="5855"/>
                  <a:pt x="0" y="0"/>
                </a:cubicBezTo>
                <a:close/>
              </a:path>
              <a:path w="3474720" h="27432" stroke="0" extrusionOk="0">
                <a:moveTo>
                  <a:pt x="0" y="0"/>
                </a:moveTo>
                <a:cubicBezTo>
                  <a:pt x="300114" y="-5103"/>
                  <a:pt x="525093" y="-25284"/>
                  <a:pt x="660197" y="0"/>
                </a:cubicBezTo>
                <a:cubicBezTo>
                  <a:pt x="795301" y="25284"/>
                  <a:pt x="1023172" y="17955"/>
                  <a:pt x="1250899" y="0"/>
                </a:cubicBezTo>
                <a:cubicBezTo>
                  <a:pt x="1478626" y="-17955"/>
                  <a:pt x="1782079" y="-27844"/>
                  <a:pt x="2015338" y="0"/>
                </a:cubicBezTo>
                <a:cubicBezTo>
                  <a:pt x="2248597" y="27844"/>
                  <a:pt x="2491007" y="27648"/>
                  <a:pt x="2675534" y="0"/>
                </a:cubicBezTo>
                <a:cubicBezTo>
                  <a:pt x="2860061" y="-27648"/>
                  <a:pt x="3088679" y="-3661"/>
                  <a:pt x="3474720" y="0"/>
                </a:cubicBezTo>
                <a:cubicBezTo>
                  <a:pt x="3474913" y="12649"/>
                  <a:pt x="3473732" y="17989"/>
                  <a:pt x="3474720" y="27432"/>
                </a:cubicBezTo>
                <a:cubicBezTo>
                  <a:pt x="3317198" y="15714"/>
                  <a:pt x="2959205" y="52182"/>
                  <a:pt x="2779776" y="27432"/>
                </a:cubicBezTo>
                <a:cubicBezTo>
                  <a:pt x="2600347" y="2682"/>
                  <a:pt x="2382660" y="-684"/>
                  <a:pt x="2015338" y="27432"/>
                </a:cubicBezTo>
                <a:cubicBezTo>
                  <a:pt x="1648016" y="55548"/>
                  <a:pt x="1641073" y="39646"/>
                  <a:pt x="1424635" y="27432"/>
                </a:cubicBezTo>
                <a:cubicBezTo>
                  <a:pt x="1208197" y="15218"/>
                  <a:pt x="1021559" y="15893"/>
                  <a:pt x="729691" y="27432"/>
                </a:cubicBezTo>
                <a:cubicBezTo>
                  <a:pt x="437823" y="38971"/>
                  <a:pt x="153856" y="-2647"/>
                  <a:pt x="0" y="27432"/>
                </a:cubicBezTo>
                <a:cubicBezTo>
                  <a:pt x="1300" y="19678"/>
                  <a:pt x="-86" y="12044"/>
                  <a:pt x="0" y="0"/>
                </a:cubicBezTo>
                <a:close/>
              </a:path>
            </a:pathLst>
          </a:custGeom>
          <a:solidFill>
            <a:srgbClr val="3BB195"/>
          </a:solidFill>
          <a:ln w="38100" cap="rnd">
            <a:solidFill>
              <a:srgbClr val="3BB195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 descr="Eyes on a candy">
            <a:extLst>
              <a:ext uri="{FF2B5EF4-FFF2-40B4-BE49-F238E27FC236}">
                <a16:creationId xmlns:a16="http://schemas.microsoft.com/office/drawing/2014/main" id="{2A699797-21D9-7935-74E6-16F6353607C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089" r="12958" b="-1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1326392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1C099-11DD-DB1B-2197-DEC478EB5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End of course Project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87F8DCB-2147-ECA0-FBB8-BBD3D1617AD8}"/>
              </a:ext>
            </a:extLst>
          </p:cNvPr>
          <p:cNvSpPr/>
          <p:nvPr/>
        </p:nvSpPr>
        <p:spPr>
          <a:xfrm>
            <a:off x="838200" y="1871003"/>
            <a:ext cx="10515600" cy="462187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/>
              <a:t>Put your screenshot the project you coded from the Express Course in here</a:t>
            </a:r>
          </a:p>
        </p:txBody>
      </p:sp>
    </p:spTree>
    <p:extLst>
      <p:ext uri="{BB962C8B-B14F-4D97-AF65-F5344CB8AC3E}">
        <p14:creationId xmlns:p14="http://schemas.microsoft.com/office/powerpoint/2010/main" val="144661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1C099-11DD-DB1B-2197-DEC478EB5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Sequences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F5B8E-8463-EBF9-8184-8F9F966360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59702" y="754641"/>
            <a:ext cx="5675142" cy="546530"/>
          </a:xfrm>
        </p:spPr>
        <p:txBody>
          <a:bodyPr/>
          <a:lstStyle/>
          <a:p>
            <a:r>
              <a:rPr lang="en-GB" dirty="0"/>
              <a:t>What is a sequence?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87F8DCB-2147-ECA0-FBB8-BBD3D1617AD8}"/>
              </a:ext>
            </a:extLst>
          </p:cNvPr>
          <p:cNvSpPr/>
          <p:nvPr/>
        </p:nvSpPr>
        <p:spPr>
          <a:xfrm>
            <a:off x="838200" y="3429000"/>
            <a:ext cx="10515600" cy="306387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/>
              <a:t>Put your screenshot of a sequence you coded from the Express Course in here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A3B4DCC-31DE-49A4-0116-CD4DF8D16541}"/>
              </a:ext>
            </a:extLst>
          </p:cNvPr>
          <p:cNvSpPr txBox="1">
            <a:spLocks/>
          </p:cNvSpPr>
          <p:nvPr/>
        </p:nvSpPr>
        <p:spPr>
          <a:xfrm>
            <a:off x="838200" y="184165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Write you definition here</a:t>
            </a:r>
          </a:p>
        </p:txBody>
      </p:sp>
    </p:spTree>
    <p:extLst>
      <p:ext uri="{BB962C8B-B14F-4D97-AF65-F5344CB8AC3E}">
        <p14:creationId xmlns:p14="http://schemas.microsoft.com/office/powerpoint/2010/main" val="1193098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1C099-11DD-DB1B-2197-DEC478EB5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Sprites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F5B8E-8463-EBF9-8184-8F9F966360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59702" y="754641"/>
            <a:ext cx="5675142" cy="546530"/>
          </a:xfrm>
        </p:spPr>
        <p:txBody>
          <a:bodyPr/>
          <a:lstStyle/>
          <a:p>
            <a:r>
              <a:rPr lang="en-GB" dirty="0"/>
              <a:t>What is a Sprite?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87F8DCB-2147-ECA0-FBB8-BBD3D1617AD8}"/>
              </a:ext>
            </a:extLst>
          </p:cNvPr>
          <p:cNvSpPr/>
          <p:nvPr/>
        </p:nvSpPr>
        <p:spPr>
          <a:xfrm>
            <a:off x="838200" y="3429000"/>
            <a:ext cx="10515600" cy="306387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/>
              <a:t>Put your screenshot of a sprite you coded from the Express Course in here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A3B4DCC-31DE-49A4-0116-CD4DF8D16541}"/>
              </a:ext>
            </a:extLst>
          </p:cNvPr>
          <p:cNvSpPr txBox="1">
            <a:spLocks/>
          </p:cNvSpPr>
          <p:nvPr/>
        </p:nvSpPr>
        <p:spPr>
          <a:xfrm>
            <a:off x="838200" y="184165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Write you definition here</a:t>
            </a:r>
          </a:p>
        </p:txBody>
      </p:sp>
    </p:spTree>
    <p:extLst>
      <p:ext uri="{BB962C8B-B14F-4D97-AF65-F5344CB8AC3E}">
        <p14:creationId xmlns:p14="http://schemas.microsoft.com/office/powerpoint/2010/main" val="4189522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1C099-11DD-DB1B-2197-DEC478EB5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Events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F5B8E-8463-EBF9-8184-8F9F966360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59702" y="754641"/>
            <a:ext cx="5675142" cy="546530"/>
          </a:xfrm>
        </p:spPr>
        <p:txBody>
          <a:bodyPr/>
          <a:lstStyle/>
          <a:p>
            <a:r>
              <a:rPr lang="en-GB" dirty="0"/>
              <a:t>What is an Event?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87F8DCB-2147-ECA0-FBB8-BBD3D1617AD8}"/>
              </a:ext>
            </a:extLst>
          </p:cNvPr>
          <p:cNvSpPr/>
          <p:nvPr/>
        </p:nvSpPr>
        <p:spPr>
          <a:xfrm>
            <a:off x="838200" y="3429000"/>
            <a:ext cx="10515600" cy="306387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/>
              <a:t>Put your screenshot of an event you coded from the Express Course in here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A3B4DCC-31DE-49A4-0116-CD4DF8D16541}"/>
              </a:ext>
            </a:extLst>
          </p:cNvPr>
          <p:cNvSpPr txBox="1">
            <a:spLocks/>
          </p:cNvSpPr>
          <p:nvPr/>
        </p:nvSpPr>
        <p:spPr>
          <a:xfrm>
            <a:off x="838200" y="184165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Write you definition here</a:t>
            </a:r>
          </a:p>
        </p:txBody>
      </p:sp>
    </p:spTree>
    <p:extLst>
      <p:ext uri="{BB962C8B-B14F-4D97-AF65-F5344CB8AC3E}">
        <p14:creationId xmlns:p14="http://schemas.microsoft.com/office/powerpoint/2010/main" val="2946163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1C099-11DD-DB1B-2197-DEC478EB5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Loops - Counting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F5B8E-8463-EBF9-8184-8F9F966360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59702" y="754641"/>
            <a:ext cx="5675142" cy="546530"/>
          </a:xfrm>
        </p:spPr>
        <p:txBody>
          <a:bodyPr/>
          <a:lstStyle/>
          <a:p>
            <a:r>
              <a:rPr lang="en-GB" dirty="0"/>
              <a:t>What is a counting Loop?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87F8DCB-2147-ECA0-FBB8-BBD3D1617AD8}"/>
              </a:ext>
            </a:extLst>
          </p:cNvPr>
          <p:cNvSpPr/>
          <p:nvPr/>
        </p:nvSpPr>
        <p:spPr>
          <a:xfrm>
            <a:off x="838200" y="3429000"/>
            <a:ext cx="10515600" cy="306387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/>
              <a:t>Put your screenshot of a loop you coded from the Express Course in here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A3B4DCC-31DE-49A4-0116-CD4DF8D16541}"/>
              </a:ext>
            </a:extLst>
          </p:cNvPr>
          <p:cNvSpPr txBox="1">
            <a:spLocks/>
          </p:cNvSpPr>
          <p:nvPr/>
        </p:nvSpPr>
        <p:spPr>
          <a:xfrm>
            <a:off x="838200" y="184165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Write you definition here</a:t>
            </a:r>
          </a:p>
        </p:txBody>
      </p:sp>
    </p:spTree>
    <p:extLst>
      <p:ext uri="{BB962C8B-B14F-4D97-AF65-F5344CB8AC3E}">
        <p14:creationId xmlns:p14="http://schemas.microsoft.com/office/powerpoint/2010/main" val="13795631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1C099-11DD-DB1B-2197-DEC478EB5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Conditionals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F5B8E-8463-EBF9-8184-8F9F966360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59702" y="754641"/>
            <a:ext cx="5675142" cy="546530"/>
          </a:xfrm>
        </p:spPr>
        <p:txBody>
          <a:bodyPr/>
          <a:lstStyle/>
          <a:p>
            <a:r>
              <a:rPr lang="en-GB" dirty="0"/>
              <a:t>What is a conditional?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87F8DCB-2147-ECA0-FBB8-BBD3D1617AD8}"/>
              </a:ext>
            </a:extLst>
          </p:cNvPr>
          <p:cNvSpPr/>
          <p:nvPr/>
        </p:nvSpPr>
        <p:spPr>
          <a:xfrm>
            <a:off x="838200" y="3429000"/>
            <a:ext cx="10515600" cy="306387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/>
              <a:t>Put your screenshot of a conditional you coded from the Express Course in here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A3B4DCC-31DE-49A4-0116-CD4DF8D16541}"/>
              </a:ext>
            </a:extLst>
          </p:cNvPr>
          <p:cNvSpPr txBox="1">
            <a:spLocks/>
          </p:cNvSpPr>
          <p:nvPr/>
        </p:nvSpPr>
        <p:spPr>
          <a:xfrm>
            <a:off x="838200" y="184165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Write you definition here</a:t>
            </a:r>
          </a:p>
        </p:txBody>
      </p:sp>
    </p:spTree>
    <p:extLst>
      <p:ext uri="{BB962C8B-B14F-4D97-AF65-F5344CB8AC3E}">
        <p14:creationId xmlns:p14="http://schemas.microsoft.com/office/powerpoint/2010/main" val="16753040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1C099-11DD-DB1B-2197-DEC478EB5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F5B8E-8463-EBF9-8184-8F9F966360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59702" y="754641"/>
            <a:ext cx="5675142" cy="546530"/>
          </a:xfrm>
        </p:spPr>
        <p:txBody>
          <a:bodyPr/>
          <a:lstStyle/>
          <a:p>
            <a:r>
              <a:rPr lang="en-GB" dirty="0"/>
              <a:t>What is a Function?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87F8DCB-2147-ECA0-FBB8-BBD3D1617AD8}"/>
              </a:ext>
            </a:extLst>
          </p:cNvPr>
          <p:cNvSpPr/>
          <p:nvPr/>
        </p:nvSpPr>
        <p:spPr>
          <a:xfrm>
            <a:off x="838200" y="3429000"/>
            <a:ext cx="10515600" cy="306387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/>
              <a:t>Put your screenshot of a function you coded from the Express Course in here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A3B4DCC-31DE-49A4-0116-CD4DF8D16541}"/>
              </a:ext>
            </a:extLst>
          </p:cNvPr>
          <p:cNvSpPr txBox="1">
            <a:spLocks/>
          </p:cNvSpPr>
          <p:nvPr/>
        </p:nvSpPr>
        <p:spPr>
          <a:xfrm>
            <a:off x="838200" y="184165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Write you definition here</a:t>
            </a:r>
          </a:p>
        </p:txBody>
      </p:sp>
    </p:spTree>
    <p:extLst>
      <p:ext uri="{BB962C8B-B14F-4D97-AF65-F5344CB8AC3E}">
        <p14:creationId xmlns:p14="http://schemas.microsoft.com/office/powerpoint/2010/main" val="7672048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1C099-11DD-DB1B-2197-DEC478EB5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variables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F5B8E-8463-EBF9-8184-8F9F966360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59702" y="754641"/>
            <a:ext cx="5675142" cy="546530"/>
          </a:xfrm>
        </p:spPr>
        <p:txBody>
          <a:bodyPr/>
          <a:lstStyle/>
          <a:p>
            <a:r>
              <a:rPr lang="en-GB" dirty="0"/>
              <a:t>What is a variable?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87F8DCB-2147-ECA0-FBB8-BBD3D1617AD8}"/>
              </a:ext>
            </a:extLst>
          </p:cNvPr>
          <p:cNvSpPr/>
          <p:nvPr/>
        </p:nvSpPr>
        <p:spPr>
          <a:xfrm>
            <a:off x="838200" y="3429000"/>
            <a:ext cx="10515600" cy="306387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/>
              <a:t>Put your screenshot of a variable you coded from the Express Course in here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A3B4DCC-31DE-49A4-0116-CD4DF8D16541}"/>
              </a:ext>
            </a:extLst>
          </p:cNvPr>
          <p:cNvSpPr txBox="1">
            <a:spLocks/>
          </p:cNvSpPr>
          <p:nvPr/>
        </p:nvSpPr>
        <p:spPr>
          <a:xfrm>
            <a:off x="838200" y="184165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Write you definition here</a:t>
            </a:r>
          </a:p>
        </p:txBody>
      </p:sp>
    </p:spTree>
    <p:extLst>
      <p:ext uri="{BB962C8B-B14F-4D97-AF65-F5344CB8AC3E}">
        <p14:creationId xmlns:p14="http://schemas.microsoft.com/office/powerpoint/2010/main" val="29306484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1C099-11DD-DB1B-2197-DEC478EB5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For Loops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F5B8E-8463-EBF9-8184-8F9F966360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59702" y="754641"/>
            <a:ext cx="5675142" cy="546530"/>
          </a:xfrm>
        </p:spPr>
        <p:txBody>
          <a:bodyPr/>
          <a:lstStyle/>
          <a:p>
            <a:r>
              <a:rPr lang="en-GB" dirty="0"/>
              <a:t>What is a for Loop?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87F8DCB-2147-ECA0-FBB8-BBD3D1617AD8}"/>
              </a:ext>
            </a:extLst>
          </p:cNvPr>
          <p:cNvSpPr/>
          <p:nvPr/>
        </p:nvSpPr>
        <p:spPr>
          <a:xfrm>
            <a:off x="838200" y="3429000"/>
            <a:ext cx="10515600" cy="306387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/>
              <a:t>Put your screenshot of a for loop you coded from the Express Course in here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A3B4DCC-31DE-49A4-0116-CD4DF8D16541}"/>
              </a:ext>
            </a:extLst>
          </p:cNvPr>
          <p:cNvSpPr txBox="1">
            <a:spLocks/>
          </p:cNvSpPr>
          <p:nvPr/>
        </p:nvSpPr>
        <p:spPr>
          <a:xfrm>
            <a:off x="838200" y="184165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Write you definition here</a:t>
            </a:r>
          </a:p>
        </p:txBody>
      </p:sp>
    </p:spTree>
    <p:extLst>
      <p:ext uri="{BB962C8B-B14F-4D97-AF65-F5344CB8AC3E}">
        <p14:creationId xmlns:p14="http://schemas.microsoft.com/office/powerpoint/2010/main" val="2153339029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AnalogousFromRegularSeed_2SEEDS">
      <a:dk1>
        <a:srgbClr val="000000"/>
      </a:dk1>
      <a:lt1>
        <a:srgbClr val="FFFFFF"/>
      </a:lt1>
      <a:dk2>
        <a:srgbClr val="351E22"/>
      </a:dk2>
      <a:lt2>
        <a:srgbClr val="E8E2E3"/>
      </a:lt2>
      <a:accent1>
        <a:srgbClr val="3BB195"/>
      </a:accent1>
      <a:accent2>
        <a:srgbClr val="47B56D"/>
      </a:accent2>
      <a:accent3>
        <a:srgbClr val="4BACC0"/>
      </a:accent3>
      <a:accent4>
        <a:srgbClr val="B13B81"/>
      </a:accent4>
      <a:accent5>
        <a:srgbClr val="C34D61"/>
      </a:accent5>
      <a:accent6>
        <a:srgbClr val="B1583B"/>
      </a:accent6>
      <a:hlink>
        <a:srgbClr val="BF3F5E"/>
      </a:hlink>
      <a:folHlink>
        <a:srgbClr val="7F7F7F"/>
      </a:folHlink>
    </a:clrScheme>
    <a:fontScheme name="Custom 2">
      <a:majorFont>
        <a:latin typeface="The Serif Hand Black"/>
        <a:ea typeface=""/>
        <a:cs typeface=""/>
      </a:majorFont>
      <a:minorFont>
        <a:latin typeface="The Hand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223</Words>
  <Application>Microsoft Office PowerPoint</Application>
  <PresentationFormat>Widescreen</PresentationFormat>
  <Paragraphs>36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Abadi</vt:lpstr>
      <vt:lpstr>Arial</vt:lpstr>
      <vt:lpstr>The Hand Bold</vt:lpstr>
      <vt:lpstr>The Serif Hand Black</vt:lpstr>
      <vt:lpstr>SketchyVTI</vt:lpstr>
      <vt:lpstr>Learning TO CODE</vt:lpstr>
      <vt:lpstr>Sequences</vt:lpstr>
      <vt:lpstr>Sprites</vt:lpstr>
      <vt:lpstr>Events</vt:lpstr>
      <vt:lpstr>Loops - Counting</vt:lpstr>
      <vt:lpstr>Conditionals</vt:lpstr>
      <vt:lpstr>functions</vt:lpstr>
      <vt:lpstr>variables</vt:lpstr>
      <vt:lpstr>For Loops</vt:lpstr>
      <vt:lpstr>End of course Project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TO CODE</dc:title>
  <dc:creator>Lance Challenor</dc:creator>
  <cp:lastModifiedBy>Lance Challenor</cp:lastModifiedBy>
  <cp:revision>2</cp:revision>
  <dcterms:created xsi:type="dcterms:W3CDTF">2024-07-02T09:36:57Z</dcterms:created>
  <dcterms:modified xsi:type="dcterms:W3CDTF">2024-07-02T09:46:44Z</dcterms:modified>
</cp:coreProperties>
</file>