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57361-E939-4C25-9032-57EA1237C8A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E751FE-7DCB-4F1D-BD7B-6302B6475EEE}">
      <dgm:prSet/>
      <dgm:spPr/>
      <dgm:t>
        <a:bodyPr/>
        <a:lstStyle/>
        <a:p>
          <a:r>
            <a:rPr lang="en-GB"/>
            <a:t>Now it's time to research. A good educational website isn't just facts; it's structured, clear, and relevant to its audience.</a:t>
          </a:r>
          <a:endParaRPr lang="en-US"/>
        </a:p>
      </dgm:t>
    </dgm:pt>
    <dgm:pt modelId="{F1277503-23B3-4716-B7CF-7E972DB02954}" type="parTrans" cxnId="{4DEF2CE5-AAF0-4DC6-899A-696064C0641D}">
      <dgm:prSet/>
      <dgm:spPr/>
      <dgm:t>
        <a:bodyPr/>
        <a:lstStyle/>
        <a:p>
          <a:endParaRPr lang="en-US"/>
        </a:p>
      </dgm:t>
    </dgm:pt>
    <dgm:pt modelId="{38F1A48E-F58D-42C8-AC77-B538A949F514}" type="sibTrans" cxnId="{4DEF2CE5-AAF0-4DC6-899A-696064C0641D}">
      <dgm:prSet/>
      <dgm:spPr/>
      <dgm:t>
        <a:bodyPr/>
        <a:lstStyle/>
        <a:p>
          <a:endParaRPr lang="en-US"/>
        </a:p>
      </dgm:t>
    </dgm:pt>
    <dgm:pt modelId="{0D8D0917-F928-4289-9A1C-B5BF097756F5}">
      <dgm:prSet/>
      <dgm:spPr/>
      <dgm:t>
        <a:bodyPr/>
        <a:lstStyle/>
        <a:p>
          <a:r>
            <a:rPr lang="en-GB"/>
            <a:t>Use your computers to investigate your chosen topic using these questions:</a:t>
          </a:r>
          <a:endParaRPr lang="en-US"/>
        </a:p>
      </dgm:t>
    </dgm:pt>
    <dgm:pt modelId="{614D07F3-7E53-43C1-BFE7-8B0B16B61EAB}" type="parTrans" cxnId="{D4F24931-656A-422F-A640-8F943E2B1BC7}">
      <dgm:prSet/>
      <dgm:spPr/>
      <dgm:t>
        <a:bodyPr/>
        <a:lstStyle/>
        <a:p>
          <a:endParaRPr lang="en-US"/>
        </a:p>
      </dgm:t>
    </dgm:pt>
    <dgm:pt modelId="{C228E224-BA4B-4D62-AA73-11C338D4858E}" type="sibTrans" cxnId="{D4F24931-656A-422F-A640-8F943E2B1BC7}">
      <dgm:prSet/>
      <dgm:spPr/>
      <dgm:t>
        <a:bodyPr/>
        <a:lstStyle/>
        <a:p>
          <a:endParaRPr lang="en-US"/>
        </a:p>
      </dgm:t>
    </dgm:pt>
    <dgm:pt modelId="{A6F94C70-A203-4528-A9BE-FE984C47B7BE}">
      <dgm:prSet/>
      <dgm:spPr/>
      <dgm:t>
        <a:bodyPr/>
        <a:lstStyle/>
        <a:p>
          <a:r>
            <a:rPr lang="en-GB" b="1"/>
            <a:t>What specific knowledge, skill, or understanding will your website focus on?</a:t>
          </a:r>
          <a:r>
            <a:rPr lang="en-GB"/>
            <a:t> </a:t>
          </a:r>
          <a:r>
            <a:rPr lang="en-GB" i="1"/>
            <a:t>Be precise!</a:t>
          </a:r>
          <a:r>
            <a:rPr lang="en-GB"/>
            <a:t> (e.g., "The fundamental rules of chess," "How to create pixel art," "The life cycle of a butterfly").</a:t>
          </a:r>
          <a:endParaRPr lang="en-US"/>
        </a:p>
      </dgm:t>
    </dgm:pt>
    <dgm:pt modelId="{A7016785-5EF4-4368-B117-7064D48D702F}" type="parTrans" cxnId="{D64842B0-43F2-470D-B6DF-BEC750A458AF}">
      <dgm:prSet/>
      <dgm:spPr/>
      <dgm:t>
        <a:bodyPr/>
        <a:lstStyle/>
        <a:p>
          <a:endParaRPr lang="en-US"/>
        </a:p>
      </dgm:t>
    </dgm:pt>
    <dgm:pt modelId="{55FCB8F5-FC63-4444-A72D-39C90FDC9891}" type="sibTrans" cxnId="{D64842B0-43F2-470D-B6DF-BEC750A458AF}">
      <dgm:prSet/>
      <dgm:spPr/>
      <dgm:t>
        <a:bodyPr/>
        <a:lstStyle/>
        <a:p>
          <a:endParaRPr lang="en-US"/>
        </a:p>
      </dgm:t>
    </dgm:pt>
    <dgm:pt modelId="{94C5ED3D-4773-46A0-BC77-BB3CC78CAACA}">
      <dgm:prSet/>
      <dgm:spPr/>
      <dgm:t>
        <a:bodyPr/>
        <a:lstStyle/>
        <a:p>
          <a:r>
            <a:rPr lang="en-GB" b="1"/>
            <a:t>Who is your target audience for this knowledge?</a:t>
          </a:r>
          <a:r>
            <a:rPr lang="en-GB"/>
            <a:t> </a:t>
          </a:r>
          <a:r>
            <a:rPr lang="en-GB" i="1"/>
            <a:t>Be specific!</a:t>
          </a:r>
          <a:r>
            <a:rPr lang="en-GB"/>
            <a:t> (e.g., "Complete beginners to chess," "Primary school children learning about nature").</a:t>
          </a:r>
          <a:endParaRPr lang="en-US"/>
        </a:p>
      </dgm:t>
    </dgm:pt>
    <dgm:pt modelId="{D16F86CF-B373-4156-B989-861E999B4700}" type="parTrans" cxnId="{4E83282A-1D6D-4D49-A828-1FD512D6C761}">
      <dgm:prSet/>
      <dgm:spPr/>
      <dgm:t>
        <a:bodyPr/>
        <a:lstStyle/>
        <a:p>
          <a:endParaRPr lang="en-US"/>
        </a:p>
      </dgm:t>
    </dgm:pt>
    <dgm:pt modelId="{611C4153-7F41-446A-8E3B-647A88D8D5A4}" type="sibTrans" cxnId="{4E83282A-1D6D-4D49-A828-1FD512D6C761}">
      <dgm:prSet/>
      <dgm:spPr/>
      <dgm:t>
        <a:bodyPr/>
        <a:lstStyle/>
        <a:p>
          <a:endParaRPr lang="en-US"/>
        </a:p>
      </dgm:t>
    </dgm:pt>
    <dgm:pt modelId="{856099D9-995D-43D4-BD01-0F7820DA4325}">
      <dgm:prSet/>
      <dgm:spPr/>
      <dgm:t>
        <a:bodyPr/>
        <a:lstStyle/>
        <a:p>
          <a:r>
            <a:rPr lang="en-GB" b="1"/>
            <a:t>What does your target audience </a:t>
          </a:r>
          <a:r>
            <a:rPr lang="en-GB" b="1" i="1"/>
            <a:t>already know</a:t>
          </a:r>
          <a:r>
            <a:rPr lang="en-GB" b="1"/>
            <a:t> about this topic, and what do they </a:t>
          </a:r>
          <a:r>
            <a:rPr lang="en-GB" b="1" i="1"/>
            <a:t>need to learn</a:t>
          </a:r>
          <a:r>
            <a:rPr lang="en-GB" b="1"/>
            <a:t>?</a:t>
          </a:r>
          <a:endParaRPr lang="en-US"/>
        </a:p>
      </dgm:t>
    </dgm:pt>
    <dgm:pt modelId="{6385FBF6-C05F-4C6B-B897-EBC5315E4F57}" type="parTrans" cxnId="{31D3676B-458E-4FA7-935A-F822F37BCD3E}">
      <dgm:prSet/>
      <dgm:spPr/>
      <dgm:t>
        <a:bodyPr/>
        <a:lstStyle/>
        <a:p>
          <a:endParaRPr lang="en-US"/>
        </a:p>
      </dgm:t>
    </dgm:pt>
    <dgm:pt modelId="{8FB663C4-A8AA-4B2F-9967-025D98929444}" type="sibTrans" cxnId="{31D3676B-458E-4FA7-935A-F822F37BCD3E}">
      <dgm:prSet/>
      <dgm:spPr/>
      <dgm:t>
        <a:bodyPr/>
        <a:lstStyle/>
        <a:p>
          <a:endParaRPr lang="en-US"/>
        </a:p>
      </dgm:t>
    </dgm:pt>
    <dgm:pt modelId="{AEF4D922-A16D-42F8-897A-ACD0C760E443}">
      <dgm:prSet/>
      <dgm:spPr/>
      <dgm:t>
        <a:bodyPr/>
        <a:lstStyle/>
        <a:p>
          <a:r>
            <a:rPr lang="en-GB" b="1"/>
            <a:t>Why would </a:t>
          </a:r>
          <a:r>
            <a:rPr lang="en-GB" b="1" i="1"/>
            <a:t>they</a:t>
          </a:r>
          <a:r>
            <a:rPr lang="en-GB" b="1"/>
            <a:t> come to </a:t>
          </a:r>
          <a:r>
            <a:rPr lang="en-GB" b="1" i="1"/>
            <a:t>your</a:t>
          </a:r>
          <a:r>
            <a:rPr lang="en-GB" b="1"/>
            <a:t> website to learn this?</a:t>
          </a:r>
          <a:r>
            <a:rPr lang="en-GB"/>
            <a:t> What makes your explanation </a:t>
          </a:r>
          <a:r>
            <a:rPr lang="en-GB" b="1"/>
            <a:t>unique or valuable</a:t>
          </a:r>
          <a:r>
            <a:rPr lang="en-GB"/>
            <a:t>?</a:t>
          </a:r>
          <a:endParaRPr lang="en-US"/>
        </a:p>
      </dgm:t>
    </dgm:pt>
    <dgm:pt modelId="{02D472B1-0558-4CB2-A4CA-A4AD1E7D83C1}" type="parTrans" cxnId="{445FF29A-F39A-4C7D-BE94-7A1FE592F4B4}">
      <dgm:prSet/>
      <dgm:spPr/>
      <dgm:t>
        <a:bodyPr/>
        <a:lstStyle/>
        <a:p>
          <a:endParaRPr lang="en-US"/>
        </a:p>
      </dgm:t>
    </dgm:pt>
    <dgm:pt modelId="{D807C1E3-8B2F-4BB2-9458-4682E8CD6FD7}" type="sibTrans" cxnId="{445FF29A-F39A-4C7D-BE94-7A1FE592F4B4}">
      <dgm:prSet/>
      <dgm:spPr/>
      <dgm:t>
        <a:bodyPr/>
        <a:lstStyle/>
        <a:p>
          <a:endParaRPr lang="en-US"/>
        </a:p>
      </dgm:t>
    </dgm:pt>
    <dgm:pt modelId="{26A263AC-58AB-4C21-899D-9F4D68B881ED}">
      <dgm:prSet/>
      <dgm:spPr/>
      <dgm:t>
        <a:bodyPr/>
        <a:lstStyle/>
        <a:p>
          <a:r>
            <a:rPr lang="en-GB" dirty="0"/>
            <a:t>Put your answers into your Project PowerPoint under the slide title “</a:t>
          </a:r>
          <a:r>
            <a:rPr lang="en-GB" b="1" dirty="0"/>
            <a:t>Purpose and Audience”</a:t>
          </a:r>
          <a:endParaRPr lang="en-US" dirty="0"/>
        </a:p>
      </dgm:t>
    </dgm:pt>
    <dgm:pt modelId="{90B8F518-114D-40EF-A449-D496D129D66F}" type="parTrans" cxnId="{34677741-6CDA-43BC-ABF0-BF3E1A6FC08F}">
      <dgm:prSet/>
      <dgm:spPr/>
      <dgm:t>
        <a:bodyPr/>
        <a:lstStyle/>
        <a:p>
          <a:endParaRPr lang="en-US"/>
        </a:p>
      </dgm:t>
    </dgm:pt>
    <dgm:pt modelId="{8135CDF6-583A-4EEC-BD1C-1AFF65FB164B}" type="sibTrans" cxnId="{34677741-6CDA-43BC-ABF0-BF3E1A6FC08F}">
      <dgm:prSet/>
      <dgm:spPr/>
      <dgm:t>
        <a:bodyPr/>
        <a:lstStyle/>
        <a:p>
          <a:endParaRPr lang="en-US"/>
        </a:p>
      </dgm:t>
    </dgm:pt>
    <dgm:pt modelId="{BF1E98C6-6F47-4613-818E-902A18946CE4}" type="pres">
      <dgm:prSet presAssocID="{41D57361-E939-4C25-9032-57EA1237C8A4}" presName="linear" presStyleCnt="0">
        <dgm:presLayoutVars>
          <dgm:animLvl val="lvl"/>
          <dgm:resizeHandles val="exact"/>
        </dgm:presLayoutVars>
      </dgm:prSet>
      <dgm:spPr/>
    </dgm:pt>
    <dgm:pt modelId="{31D62C3A-444D-41BE-80D6-BA6BE9E075DB}" type="pres">
      <dgm:prSet presAssocID="{6EE751FE-7DCB-4F1D-BD7B-6302B6475E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C7FDEC-E588-4C25-B16E-5A553C9285D7}" type="pres">
      <dgm:prSet presAssocID="{38F1A48E-F58D-42C8-AC77-B538A949F514}" presName="spacer" presStyleCnt="0"/>
      <dgm:spPr/>
    </dgm:pt>
    <dgm:pt modelId="{766AA7E4-5ED7-4835-AA04-7C9BAB8259D8}" type="pres">
      <dgm:prSet presAssocID="{0D8D0917-F928-4289-9A1C-B5BF097756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E6888D-9E41-4EC1-969A-1D1AE0D4A6D5}" type="pres">
      <dgm:prSet presAssocID="{0D8D0917-F928-4289-9A1C-B5BF097756F5}" presName="childText" presStyleLbl="revTx" presStyleIdx="0" presStyleCnt="1">
        <dgm:presLayoutVars>
          <dgm:bulletEnabled val="1"/>
        </dgm:presLayoutVars>
      </dgm:prSet>
      <dgm:spPr/>
    </dgm:pt>
    <dgm:pt modelId="{04EC125F-D725-41EA-A1F5-07D81F3C29CB}" type="pres">
      <dgm:prSet presAssocID="{26A263AC-58AB-4C21-899D-9F4D68B881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05CE07-3E16-4947-BF3C-01896E782764}" type="presOf" srcId="{94C5ED3D-4773-46A0-BC77-BB3CC78CAACA}" destId="{D6E6888D-9E41-4EC1-969A-1D1AE0D4A6D5}" srcOrd="0" destOrd="1" presId="urn:microsoft.com/office/officeart/2005/8/layout/vList2"/>
    <dgm:cxn modelId="{FC3ADF0D-CBFC-46FE-93E5-38AF244576D9}" type="presOf" srcId="{6EE751FE-7DCB-4F1D-BD7B-6302B6475EEE}" destId="{31D62C3A-444D-41BE-80D6-BA6BE9E075DB}" srcOrd="0" destOrd="0" presId="urn:microsoft.com/office/officeart/2005/8/layout/vList2"/>
    <dgm:cxn modelId="{4E83282A-1D6D-4D49-A828-1FD512D6C761}" srcId="{0D8D0917-F928-4289-9A1C-B5BF097756F5}" destId="{94C5ED3D-4773-46A0-BC77-BB3CC78CAACA}" srcOrd="1" destOrd="0" parTransId="{D16F86CF-B373-4156-B989-861E999B4700}" sibTransId="{611C4153-7F41-446A-8E3B-647A88D8D5A4}"/>
    <dgm:cxn modelId="{D4F24931-656A-422F-A640-8F943E2B1BC7}" srcId="{41D57361-E939-4C25-9032-57EA1237C8A4}" destId="{0D8D0917-F928-4289-9A1C-B5BF097756F5}" srcOrd="1" destOrd="0" parTransId="{614D07F3-7E53-43C1-BFE7-8B0B16B61EAB}" sibTransId="{C228E224-BA4B-4D62-AA73-11C338D4858E}"/>
    <dgm:cxn modelId="{119BA13D-5D51-4FC5-9212-4A39B87C9289}" type="presOf" srcId="{41D57361-E939-4C25-9032-57EA1237C8A4}" destId="{BF1E98C6-6F47-4613-818E-902A18946CE4}" srcOrd="0" destOrd="0" presId="urn:microsoft.com/office/officeart/2005/8/layout/vList2"/>
    <dgm:cxn modelId="{34677741-6CDA-43BC-ABF0-BF3E1A6FC08F}" srcId="{41D57361-E939-4C25-9032-57EA1237C8A4}" destId="{26A263AC-58AB-4C21-899D-9F4D68B881ED}" srcOrd="2" destOrd="0" parTransId="{90B8F518-114D-40EF-A449-D496D129D66F}" sibTransId="{8135CDF6-583A-4EEC-BD1C-1AFF65FB164B}"/>
    <dgm:cxn modelId="{31D3676B-458E-4FA7-935A-F822F37BCD3E}" srcId="{0D8D0917-F928-4289-9A1C-B5BF097756F5}" destId="{856099D9-995D-43D4-BD01-0F7820DA4325}" srcOrd="2" destOrd="0" parTransId="{6385FBF6-C05F-4C6B-B897-EBC5315E4F57}" sibTransId="{8FB663C4-A8AA-4B2F-9967-025D98929444}"/>
    <dgm:cxn modelId="{01D34771-66A2-48E6-A574-1ED2C269D30A}" type="presOf" srcId="{856099D9-995D-43D4-BD01-0F7820DA4325}" destId="{D6E6888D-9E41-4EC1-969A-1D1AE0D4A6D5}" srcOrd="0" destOrd="2" presId="urn:microsoft.com/office/officeart/2005/8/layout/vList2"/>
    <dgm:cxn modelId="{C73D4157-8F77-4B59-A549-817A83F41478}" type="presOf" srcId="{A6F94C70-A203-4528-A9BE-FE984C47B7BE}" destId="{D6E6888D-9E41-4EC1-969A-1D1AE0D4A6D5}" srcOrd="0" destOrd="0" presId="urn:microsoft.com/office/officeart/2005/8/layout/vList2"/>
    <dgm:cxn modelId="{C1967B58-FC0F-43CC-AE25-249648932FCD}" type="presOf" srcId="{26A263AC-58AB-4C21-899D-9F4D68B881ED}" destId="{04EC125F-D725-41EA-A1F5-07D81F3C29CB}" srcOrd="0" destOrd="0" presId="urn:microsoft.com/office/officeart/2005/8/layout/vList2"/>
    <dgm:cxn modelId="{445FF29A-F39A-4C7D-BE94-7A1FE592F4B4}" srcId="{0D8D0917-F928-4289-9A1C-B5BF097756F5}" destId="{AEF4D922-A16D-42F8-897A-ACD0C760E443}" srcOrd="3" destOrd="0" parTransId="{02D472B1-0558-4CB2-A4CA-A4AD1E7D83C1}" sibTransId="{D807C1E3-8B2F-4BB2-9458-4682E8CD6FD7}"/>
    <dgm:cxn modelId="{7DC99AA3-902D-42FB-939E-B243CA5E6110}" type="presOf" srcId="{AEF4D922-A16D-42F8-897A-ACD0C760E443}" destId="{D6E6888D-9E41-4EC1-969A-1D1AE0D4A6D5}" srcOrd="0" destOrd="3" presId="urn:microsoft.com/office/officeart/2005/8/layout/vList2"/>
    <dgm:cxn modelId="{D64842B0-43F2-470D-B6DF-BEC750A458AF}" srcId="{0D8D0917-F928-4289-9A1C-B5BF097756F5}" destId="{A6F94C70-A203-4528-A9BE-FE984C47B7BE}" srcOrd="0" destOrd="0" parTransId="{A7016785-5EF4-4368-B117-7064D48D702F}" sibTransId="{55FCB8F5-FC63-4444-A72D-39C90FDC9891}"/>
    <dgm:cxn modelId="{4DEF2CE5-AAF0-4DC6-899A-696064C0641D}" srcId="{41D57361-E939-4C25-9032-57EA1237C8A4}" destId="{6EE751FE-7DCB-4F1D-BD7B-6302B6475EEE}" srcOrd="0" destOrd="0" parTransId="{F1277503-23B3-4716-B7CF-7E972DB02954}" sibTransId="{38F1A48E-F58D-42C8-AC77-B538A949F514}"/>
    <dgm:cxn modelId="{107761E7-760B-419A-94C0-33CA1FA2235D}" type="presOf" srcId="{0D8D0917-F928-4289-9A1C-B5BF097756F5}" destId="{766AA7E4-5ED7-4835-AA04-7C9BAB8259D8}" srcOrd="0" destOrd="0" presId="urn:microsoft.com/office/officeart/2005/8/layout/vList2"/>
    <dgm:cxn modelId="{9908CA2D-AD44-490B-9175-1872710AA624}" type="presParOf" srcId="{BF1E98C6-6F47-4613-818E-902A18946CE4}" destId="{31D62C3A-444D-41BE-80D6-BA6BE9E075DB}" srcOrd="0" destOrd="0" presId="urn:microsoft.com/office/officeart/2005/8/layout/vList2"/>
    <dgm:cxn modelId="{B7FB7A4A-E32A-4741-9934-9579D751635E}" type="presParOf" srcId="{BF1E98C6-6F47-4613-818E-902A18946CE4}" destId="{2AC7FDEC-E588-4C25-B16E-5A553C9285D7}" srcOrd="1" destOrd="0" presId="urn:microsoft.com/office/officeart/2005/8/layout/vList2"/>
    <dgm:cxn modelId="{DE24D65A-4468-429B-AEA2-43D0AC6FCF9F}" type="presParOf" srcId="{BF1E98C6-6F47-4613-818E-902A18946CE4}" destId="{766AA7E4-5ED7-4835-AA04-7C9BAB8259D8}" srcOrd="2" destOrd="0" presId="urn:microsoft.com/office/officeart/2005/8/layout/vList2"/>
    <dgm:cxn modelId="{53390CEE-AF65-4BD5-A996-2970C3B1B058}" type="presParOf" srcId="{BF1E98C6-6F47-4613-818E-902A18946CE4}" destId="{D6E6888D-9E41-4EC1-969A-1D1AE0D4A6D5}" srcOrd="3" destOrd="0" presId="urn:microsoft.com/office/officeart/2005/8/layout/vList2"/>
    <dgm:cxn modelId="{D1A03911-84F5-42AA-A852-A9ABA1C0D8BF}" type="presParOf" srcId="{BF1E98C6-6F47-4613-818E-902A18946CE4}" destId="{04EC125F-D725-41EA-A1F5-07D81F3C29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7B555-7D1B-4551-9D86-8C834F961D2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8C40AD-6BF6-4CAC-8242-C5E28AF6672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Investigate the following</a:t>
          </a:r>
          <a:endParaRPr lang="en-US"/>
        </a:p>
      </dgm:t>
    </dgm:pt>
    <dgm:pt modelId="{67D3DEAA-013E-410C-8179-F11F01708384}" type="parTrans" cxnId="{9D454063-8E1B-438F-9978-027E765253AB}">
      <dgm:prSet/>
      <dgm:spPr/>
      <dgm:t>
        <a:bodyPr/>
        <a:lstStyle/>
        <a:p>
          <a:endParaRPr lang="en-US"/>
        </a:p>
      </dgm:t>
    </dgm:pt>
    <dgm:pt modelId="{1731E7F1-F38E-4CB3-8E4D-3D3119495B5C}" type="sibTrans" cxnId="{9D454063-8E1B-438F-9978-027E765253AB}">
      <dgm:prSet/>
      <dgm:spPr/>
      <dgm:t>
        <a:bodyPr/>
        <a:lstStyle/>
        <a:p>
          <a:endParaRPr lang="en-US"/>
        </a:p>
      </dgm:t>
    </dgm:pt>
    <dgm:pt modelId="{C2D71ABA-295E-4872-AD5E-028D5DA0274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A) Are there any existing websites, videos, or resources that cover this topic?</a:t>
          </a:r>
          <a:r>
            <a:rPr lang="en-GB"/>
            <a:t> </a:t>
          </a:r>
          <a:endParaRPr lang="en-US"/>
        </a:p>
      </dgm:t>
    </dgm:pt>
    <dgm:pt modelId="{8AEC6D12-A8EE-43DB-9C4D-ED107ED2A626}" type="parTrans" cxnId="{1C02D7D4-8F81-4B15-A29C-3F664541C1A0}">
      <dgm:prSet/>
      <dgm:spPr/>
      <dgm:t>
        <a:bodyPr/>
        <a:lstStyle/>
        <a:p>
          <a:endParaRPr lang="en-US"/>
        </a:p>
      </dgm:t>
    </dgm:pt>
    <dgm:pt modelId="{E16AB7E1-3FBF-43B6-BEB6-1AD8C9DD9D5E}" type="sibTrans" cxnId="{1C02D7D4-8F81-4B15-A29C-3F664541C1A0}">
      <dgm:prSet/>
      <dgm:spPr/>
      <dgm:t>
        <a:bodyPr/>
        <a:lstStyle/>
        <a:p>
          <a:endParaRPr lang="en-US"/>
        </a:p>
      </dgm:t>
    </dgm:pt>
    <dgm:pt modelId="{D26A2C24-9222-45A8-940A-3BDEDD45A8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Use search engines, YouTube, educational sites, etc.</a:t>
          </a:r>
          <a:endParaRPr lang="en-US"/>
        </a:p>
      </dgm:t>
    </dgm:pt>
    <dgm:pt modelId="{54B2E3CC-90B0-4744-83F1-7336C8CF7DE9}" type="parTrans" cxnId="{CD4B7FEC-B7EB-494F-B8C1-A34D2793D3A4}">
      <dgm:prSet/>
      <dgm:spPr/>
      <dgm:t>
        <a:bodyPr/>
        <a:lstStyle/>
        <a:p>
          <a:endParaRPr lang="en-US"/>
        </a:p>
      </dgm:t>
    </dgm:pt>
    <dgm:pt modelId="{F7B54081-02F5-480B-AA00-04D7DF7B6917}" type="sibTrans" cxnId="{CD4B7FEC-B7EB-494F-B8C1-A34D2793D3A4}">
      <dgm:prSet/>
      <dgm:spPr/>
      <dgm:t>
        <a:bodyPr/>
        <a:lstStyle/>
        <a:p>
          <a:endParaRPr lang="en-US"/>
        </a:p>
      </dgm:t>
    </dgm:pt>
    <dgm:pt modelId="{449EAA39-315D-4811-AF3B-646D11DA794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b) What do you like about these existing resources?</a:t>
          </a:r>
          <a:r>
            <a:rPr lang="en-GB"/>
            <a:t> </a:t>
          </a:r>
          <a:endParaRPr lang="en-US"/>
        </a:p>
      </dgm:t>
    </dgm:pt>
    <dgm:pt modelId="{348F17EB-EDDA-40F4-94EF-17D54362F3DE}" type="parTrans" cxnId="{A57A515F-1E27-4B99-8B18-8306C9B2F1DA}">
      <dgm:prSet/>
      <dgm:spPr/>
      <dgm:t>
        <a:bodyPr/>
        <a:lstStyle/>
        <a:p>
          <a:endParaRPr lang="en-US"/>
        </a:p>
      </dgm:t>
    </dgm:pt>
    <dgm:pt modelId="{F26ACD08-7789-42B0-9533-755FEC370B06}" type="sibTrans" cxnId="{A57A515F-1E27-4B99-8B18-8306C9B2F1DA}">
      <dgm:prSet/>
      <dgm:spPr/>
      <dgm:t>
        <a:bodyPr/>
        <a:lstStyle/>
        <a:p>
          <a:endParaRPr lang="en-US"/>
        </a:p>
      </dgm:t>
    </dgm:pt>
    <dgm:pt modelId="{22C12A9E-0FA9-4F0D-B0BE-6A8DC160F1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(e.g., clear explanations, good visuals, easy to follow steps)</a:t>
          </a:r>
          <a:endParaRPr lang="en-US"/>
        </a:p>
      </dgm:t>
    </dgm:pt>
    <dgm:pt modelId="{3B4A9354-B79A-487A-B4B5-2060C5D282CF}" type="parTrans" cxnId="{72E25BF6-5E74-4795-B405-86A139D5BC87}">
      <dgm:prSet/>
      <dgm:spPr/>
      <dgm:t>
        <a:bodyPr/>
        <a:lstStyle/>
        <a:p>
          <a:endParaRPr lang="en-US"/>
        </a:p>
      </dgm:t>
    </dgm:pt>
    <dgm:pt modelId="{1330C73E-4962-440F-8583-AADEEA553D17}" type="sibTrans" cxnId="{72E25BF6-5E74-4795-B405-86A139D5BC87}">
      <dgm:prSet/>
      <dgm:spPr/>
      <dgm:t>
        <a:bodyPr/>
        <a:lstStyle/>
        <a:p>
          <a:endParaRPr lang="en-US"/>
        </a:p>
      </dgm:t>
    </dgm:pt>
    <dgm:pt modelId="{CB043FE9-F023-4F85-BD6E-CCB0BBF6813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c) What do you dislike, or what could be improved?</a:t>
          </a:r>
          <a:r>
            <a:rPr lang="en-GB"/>
            <a:t> </a:t>
          </a:r>
          <a:endParaRPr lang="en-US"/>
        </a:p>
      </dgm:t>
    </dgm:pt>
    <dgm:pt modelId="{75819E5F-6FEB-4D84-8EF7-9F5226058149}" type="parTrans" cxnId="{D5255EAB-43BA-4BAA-8E04-42FE1F307588}">
      <dgm:prSet/>
      <dgm:spPr/>
      <dgm:t>
        <a:bodyPr/>
        <a:lstStyle/>
        <a:p>
          <a:endParaRPr lang="en-US"/>
        </a:p>
      </dgm:t>
    </dgm:pt>
    <dgm:pt modelId="{CDEC8229-742D-4887-BFA7-8C06F938325C}" type="sibTrans" cxnId="{D5255EAB-43BA-4BAA-8E04-42FE1F307588}">
      <dgm:prSet/>
      <dgm:spPr/>
      <dgm:t>
        <a:bodyPr/>
        <a:lstStyle/>
        <a:p>
          <a:endParaRPr lang="en-US"/>
        </a:p>
      </dgm:t>
    </dgm:pt>
    <dgm:pt modelId="{1A0563D0-32E0-4091-AF54-EE4DBB4AF0E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(e.g., too complex, too simple, boring, missing info)</a:t>
          </a:r>
          <a:endParaRPr lang="en-US"/>
        </a:p>
      </dgm:t>
    </dgm:pt>
    <dgm:pt modelId="{C4FDB125-7DA6-44F4-BF3A-D50DA738276C}" type="parTrans" cxnId="{59273B1A-5D24-4377-B5F8-F7D59DE05346}">
      <dgm:prSet/>
      <dgm:spPr/>
      <dgm:t>
        <a:bodyPr/>
        <a:lstStyle/>
        <a:p>
          <a:endParaRPr lang="en-US"/>
        </a:p>
      </dgm:t>
    </dgm:pt>
    <dgm:pt modelId="{B83B8658-62E1-44E6-806B-AC3FE1A9A2BC}" type="sibTrans" cxnId="{59273B1A-5D24-4377-B5F8-F7D59DE05346}">
      <dgm:prSet/>
      <dgm:spPr/>
      <dgm:t>
        <a:bodyPr/>
        <a:lstStyle/>
        <a:p>
          <a:endParaRPr lang="en-US"/>
        </a:p>
      </dgm:t>
    </dgm:pt>
    <dgm:pt modelId="{67F4B228-AE1B-4B68-A93C-FCEACFD5BC0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d) How will </a:t>
          </a:r>
          <a:r>
            <a:rPr lang="en-GB" b="1" i="1"/>
            <a:t>your</a:t>
          </a:r>
          <a:r>
            <a:rPr lang="en-GB" b="1"/>
            <a:t> website provide a unique or better explanation /resource?</a:t>
          </a:r>
          <a:r>
            <a:rPr lang="en-GB"/>
            <a:t> </a:t>
          </a:r>
          <a:endParaRPr lang="en-US"/>
        </a:p>
      </dgm:t>
    </dgm:pt>
    <dgm:pt modelId="{C33C6D2A-2640-4FE6-941C-E27815EADAAB}" type="parTrans" cxnId="{B3A8316E-4475-4856-9072-E9FC1D62C892}">
      <dgm:prSet/>
      <dgm:spPr/>
      <dgm:t>
        <a:bodyPr/>
        <a:lstStyle/>
        <a:p>
          <a:endParaRPr lang="en-US"/>
        </a:p>
      </dgm:t>
    </dgm:pt>
    <dgm:pt modelId="{CE314D23-0CF6-481E-A753-17B47A31EC2E}" type="sibTrans" cxnId="{B3A8316E-4475-4856-9072-E9FC1D62C892}">
      <dgm:prSet/>
      <dgm:spPr/>
      <dgm:t>
        <a:bodyPr/>
        <a:lstStyle/>
        <a:p>
          <a:endParaRPr lang="en-US"/>
        </a:p>
      </dgm:t>
    </dgm:pt>
    <dgm:pt modelId="{38C1AA8A-A5AD-4BB7-A02E-2D653E7DB1A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This is your unique selling point!</a:t>
          </a:r>
          <a:endParaRPr lang="en-US"/>
        </a:p>
      </dgm:t>
    </dgm:pt>
    <dgm:pt modelId="{F6C113B3-8263-40B6-A9FD-C427E355D01E}" type="parTrans" cxnId="{E076EC0C-931B-425D-9434-2E684F81E988}">
      <dgm:prSet/>
      <dgm:spPr/>
      <dgm:t>
        <a:bodyPr/>
        <a:lstStyle/>
        <a:p>
          <a:endParaRPr lang="en-US"/>
        </a:p>
      </dgm:t>
    </dgm:pt>
    <dgm:pt modelId="{D566DDF5-131D-4CB6-85F1-6315747E7039}" type="sibTrans" cxnId="{E076EC0C-931B-425D-9434-2E684F81E988}">
      <dgm:prSet/>
      <dgm:spPr/>
      <dgm:t>
        <a:bodyPr/>
        <a:lstStyle/>
        <a:p>
          <a:endParaRPr lang="en-US"/>
        </a:p>
      </dgm:t>
    </dgm:pt>
    <dgm:pt modelId="{EFD0597A-0DE2-438F-8F43-107B08B606C5}" type="pres">
      <dgm:prSet presAssocID="{3567B555-7D1B-4551-9D86-8C834F961D23}" presName="root" presStyleCnt="0">
        <dgm:presLayoutVars>
          <dgm:dir/>
          <dgm:resizeHandles val="exact"/>
        </dgm:presLayoutVars>
      </dgm:prSet>
      <dgm:spPr/>
    </dgm:pt>
    <dgm:pt modelId="{F6FE9E83-54AF-462F-91D0-8660022A003B}" type="pres">
      <dgm:prSet presAssocID="{AA8C40AD-6BF6-4CAC-8242-C5E28AF66725}" presName="compNode" presStyleCnt="0"/>
      <dgm:spPr/>
    </dgm:pt>
    <dgm:pt modelId="{DB77E46F-2417-4A4A-8AFA-6DB14E7F9E0A}" type="pres">
      <dgm:prSet presAssocID="{AA8C40AD-6BF6-4CAC-8242-C5E28AF6672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27F03556-6057-4C31-B2A3-6320BB3FF969}" type="pres">
      <dgm:prSet presAssocID="{AA8C40AD-6BF6-4CAC-8242-C5E28AF66725}" presName="iconSpace" presStyleCnt="0"/>
      <dgm:spPr/>
    </dgm:pt>
    <dgm:pt modelId="{6E882D0B-2865-4913-AC3A-847A6991E7B9}" type="pres">
      <dgm:prSet presAssocID="{AA8C40AD-6BF6-4CAC-8242-C5E28AF66725}" presName="parTx" presStyleLbl="revTx" presStyleIdx="0" presStyleCnt="10">
        <dgm:presLayoutVars>
          <dgm:chMax val="0"/>
          <dgm:chPref val="0"/>
        </dgm:presLayoutVars>
      </dgm:prSet>
      <dgm:spPr/>
    </dgm:pt>
    <dgm:pt modelId="{048D471F-9DF6-455D-9056-F3D595627689}" type="pres">
      <dgm:prSet presAssocID="{AA8C40AD-6BF6-4CAC-8242-C5E28AF66725}" presName="txSpace" presStyleCnt="0"/>
      <dgm:spPr/>
    </dgm:pt>
    <dgm:pt modelId="{4361B7C7-4464-4658-87EB-9697FA31616D}" type="pres">
      <dgm:prSet presAssocID="{AA8C40AD-6BF6-4CAC-8242-C5E28AF66725}" presName="desTx" presStyleLbl="revTx" presStyleIdx="1" presStyleCnt="10">
        <dgm:presLayoutVars/>
      </dgm:prSet>
      <dgm:spPr/>
    </dgm:pt>
    <dgm:pt modelId="{83418156-AE1A-475E-8335-5521598A091D}" type="pres">
      <dgm:prSet presAssocID="{1731E7F1-F38E-4CB3-8E4D-3D3119495B5C}" presName="sibTrans" presStyleCnt="0"/>
      <dgm:spPr/>
    </dgm:pt>
    <dgm:pt modelId="{20EEA89A-9781-4AF6-A34B-65B91A2F94D4}" type="pres">
      <dgm:prSet presAssocID="{C2D71ABA-295E-4872-AD5E-028D5DA0274D}" presName="compNode" presStyleCnt="0"/>
      <dgm:spPr/>
    </dgm:pt>
    <dgm:pt modelId="{B88AAB3C-1552-4E85-ADE1-15B3E8106EF2}" type="pres">
      <dgm:prSet presAssocID="{C2D71ABA-295E-4872-AD5E-028D5DA0274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853EF08D-D8EA-4BE0-A306-B443F7BE871E}" type="pres">
      <dgm:prSet presAssocID="{C2D71ABA-295E-4872-AD5E-028D5DA0274D}" presName="iconSpace" presStyleCnt="0"/>
      <dgm:spPr/>
    </dgm:pt>
    <dgm:pt modelId="{5CE14E70-A886-445A-B535-56BBC7BC4EB8}" type="pres">
      <dgm:prSet presAssocID="{C2D71ABA-295E-4872-AD5E-028D5DA0274D}" presName="parTx" presStyleLbl="revTx" presStyleIdx="2" presStyleCnt="10">
        <dgm:presLayoutVars>
          <dgm:chMax val="0"/>
          <dgm:chPref val="0"/>
        </dgm:presLayoutVars>
      </dgm:prSet>
      <dgm:spPr/>
    </dgm:pt>
    <dgm:pt modelId="{AAB1C5FC-0B3D-46D8-BAEC-3622B6EAF1EE}" type="pres">
      <dgm:prSet presAssocID="{C2D71ABA-295E-4872-AD5E-028D5DA0274D}" presName="txSpace" presStyleCnt="0"/>
      <dgm:spPr/>
    </dgm:pt>
    <dgm:pt modelId="{1AEC3F53-3E91-487B-BE98-8F732939DBAD}" type="pres">
      <dgm:prSet presAssocID="{C2D71ABA-295E-4872-AD5E-028D5DA0274D}" presName="desTx" presStyleLbl="revTx" presStyleIdx="3" presStyleCnt="10">
        <dgm:presLayoutVars/>
      </dgm:prSet>
      <dgm:spPr/>
    </dgm:pt>
    <dgm:pt modelId="{22AFA705-1D11-4148-B90F-5F7960D2430D}" type="pres">
      <dgm:prSet presAssocID="{E16AB7E1-3FBF-43B6-BEB6-1AD8C9DD9D5E}" presName="sibTrans" presStyleCnt="0"/>
      <dgm:spPr/>
    </dgm:pt>
    <dgm:pt modelId="{48D2C2A5-D4A2-4CC1-BF8D-67AA09BA1FBD}" type="pres">
      <dgm:prSet presAssocID="{449EAA39-315D-4811-AF3B-646D11DA794A}" presName="compNode" presStyleCnt="0"/>
      <dgm:spPr/>
    </dgm:pt>
    <dgm:pt modelId="{2B14C9F4-D652-4F30-BD2D-FB8559826468}" type="pres">
      <dgm:prSet presAssocID="{449EAA39-315D-4811-AF3B-646D11DA79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D63B47-A201-4BD0-B6F1-C71CA2E2443A}" type="pres">
      <dgm:prSet presAssocID="{449EAA39-315D-4811-AF3B-646D11DA794A}" presName="iconSpace" presStyleCnt="0"/>
      <dgm:spPr/>
    </dgm:pt>
    <dgm:pt modelId="{5760F656-98AD-4821-A5CF-0ECB1E977439}" type="pres">
      <dgm:prSet presAssocID="{449EAA39-315D-4811-AF3B-646D11DA794A}" presName="parTx" presStyleLbl="revTx" presStyleIdx="4" presStyleCnt="10">
        <dgm:presLayoutVars>
          <dgm:chMax val="0"/>
          <dgm:chPref val="0"/>
        </dgm:presLayoutVars>
      </dgm:prSet>
      <dgm:spPr/>
    </dgm:pt>
    <dgm:pt modelId="{D7464108-F301-4690-AA75-366A28C7C2DF}" type="pres">
      <dgm:prSet presAssocID="{449EAA39-315D-4811-AF3B-646D11DA794A}" presName="txSpace" presStyleCnt="0"/>
      <dgm:spPr/>
    </dgm:pt>
    <dgm:pt modelId="{1D98A3C2-6ADD-4EE2-A0C1-148FF4AD091B}" type="pres">
      <dgm:prSet presAssocID="{449EAA39-315D-4811-AF3B-646D11DA794A}" presName="desTx" presStyleLbl="revTx" presStyleIdx="5" presStyleCnt="10">
        <dgm:presLayoutVars/>
      </dgm:prSet>
      <dgm:spPr/>
    </dgm:pt>
    <dgm:pt modelId="{B9BC6A0D-35B7-4A30-A40E-54A5A7589A54}" type="pres">
      <dgm:prSet presAssocID="{F26ACD08-7789-42B0-9533-755FEC370B06}" presName="sibTrans" presStyleCnt="0"/>
      <dgm:spPr/>
    </dgm:pt>
    <dgm:pt modelId="{ECEDB51B-5E9A-46B4-A26F-39752C192BB7}" type="pres">
      <dgm:prSet presAssocID="{CB043FE9-F023-4F85-BD6E-CCB0BBF68130}" presName="compNode" presStyleCnt="0"/>
      <dgm:spPr/>
    </dgm:pt>
    <dgm:pt modelId="{CA25F1DE-9C4A-4A6C-9FA4-CC1774D20F08}" type="pres">
      <dgm:prSet presAssocID="{CB043FE9-F023-4F85-BD6E-CCB0BBF6813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097A856-73A3-4B5C-BFDE-52A6D3456E1C}" type="pres">
      <dgm:prSet presAssocID="{CB043FE9-F023-4F85-BD6E-CCB0BBF68130}" presName="iconSpace" presStyleCnt="0"/>
      <dgm:spPr/>
    </dgm:pt>
    <dgm:pt modelId="{6D904291-885A-4DD4-8F53-E9BC185190AE}" type="pres">
      <dgm:prSet presAssocID="{CB043FE9-F023-4F85-BD6E-CCB0BBF68130}" presName="parTx" presStyleLbl="revTx" presStyleIdx="6" presStyleCnt="10">
        <dgm:presLayoutVars>
          <dgm:chMax val="0"/>
          <dgm:chPref val="0"/>
        </dgm:presLayoutVars>
      </dgm:prSet>
      <dgm:spPr/>
    </dgm:pt>
    <dgm:pt modelId="{1172A2BA-9BBC-4309-B5E6-8F26C22D30A1}" type="pres">
      <dgm:prSet presAssocID="{CB043FE9-F023-4F85-BD6E-CCB0BBF68130}" presName="txSpace" presStyleCnt="0"/>
      <dgm:spPr/>
    </dgm:pt>
    <dgm:pt modelId="{28343DF9-CE05-44AC-A85D-0B3743C99824}" type="pres">
      <dgm:prSet presAssocID="{CB043FE9-F023-4F85-BD6E-CCB0BBF68130}" presName="desTx" presStyleLbl="revTx" presStyleIdx="7" presStyleCnt="10">
        <dgm:presLayoutVars/>
      </dgm:prSet>
      <dgm:spPr/>
    </dgm:pt>
    <dgm:pt modelId="{9B6E1AC1-40D2-4300-BEBC-1C53BB676D53}" type="pres">
      <dgm:prSet presAssocID="{CDEC8229-742D-4887-BFA7-8C06F938325C}" presName="sibTrans" presStyleCnt="0"/>
      <dgm:spPr/>
    </dgm:pt>
    <dgm:pt modelId="{E8C8370E-FD9B-46D1-8F4E-2022F8FDDC2A}" type="pres">
      <dgm:prSet presAssocID="{67F4B228-AE1B-4B68-A93C-FCEACFD5BC06}" presName="compNode" presStyleCnt="0"/>
      <dgm:spPr/>
    </dgm:pt>
    <dgm:pt modelId="{7AB1163C-2486-4021-BE09-D97443776A6F}" type="pres">
      <dgm:prSet presAssocID="{67F4B228-AE1B-4B68-A93C-FCEACFD5BC0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257C23DF-A814-41EA-878B-01A1E63F2569}" type="pres">
      <dgm:prSet presAssocID="{67F4B228-AE1B-4B68-A93C-FCEACFD5BC06}" presName="iconSpace" presStyleCnt="0"/>
      <dgm:spPr/>
    </dgm:pt>
    <dgm:pt modelId="{C64E5E89-1985-4B44-8B7B-38DF93ABB5B4}" type="pres">
      <dgm:prSet presAssocID="{67F4B228-AE1B-4B68-A93C-FCEACFD5BC06}" presName="parTx" presStyleLbl="revTx" presStyleIdx="8" presStyleCnt="10">
        <dgm:presLayoutVars>
          <dgm:chMax val="0"/>
          <dgm:chPref val="0"/>
        </dgm:presLayoutVars>
      </dgm:prSet>
      <dgm:spPr/>
    </dgm:pt>
    <dgm:pt modelId="{FC66EA9F-0543-4CAA-8BE8-DCC2D280D761}" type="pres">
      <dgm:prSet presAssocID="{67F4B228-AE1B-4B68-A93C-FCEACFD5BC06}" presName="txSpace" presStyleCnt="0"/>
      <dgm:spPr/>
    </dgm:pt>
    <dgm:pt modelId="{5AB11DD6-F6C9-447A-A737-1F59246F3D38}" type="pres">
      <dgm:prSet presAssocID="{67F4B228-AE1B-4B68-A93C-FCEACFD5BC06}" presName="desTx" presStyleLbl="revTx" presStyleIdx="9" presStyleCnt="10">
        <dgm:presLayoutVars/>
      </dgm:prSet>
      <dgm:spPr/>
    </dgm:pt>
  </dgm:ptLst>
  <dgm:cxnLst>
    <dgm:cxn modelId="{E076EC0C-931B-425D-9434-2E684F81E988}" srcId="{67F4B228-AE1B-4B68-A93C-FCEACFD5BC06}" destId="{38C1AA8A-A5AD-4BB7-A02E-2D653E7DB1A0}" srcOrd="0" destOrd="0" parTransId="{F6C113B3-8263-40B6-A9FD-C427E355D01E}" sibTransId="{D566DDF5-131D-4CB6-85F1-6315747E7039}"/>
    <dgm:cxn modelId="{59273B1A-5D24-4377-B5F8-F7D59DE05346}" srcId="{CB043FE9-F023-4F85-BD6E-CCB0BBF68130}" destId="{1A0563D0-32E0-4091-AF54-EE4DBB4AF0ED}" srcOrd="0" destOrd="0" parTransId="{C4FDB125-7DA6-44F4-BF3A-D50DA738276C}" sibTransId="{B83B8658-62E1-44E6-806B-AC3FE1A9A2BC}"/>
    <dgm:cxn modelId="{B3BF342C-2323-4322-BB7D-12A99F48B862}" type="presOf" srcId="{1A0563D0-32E0-4091-AF54-EE4DBB4AF0ED}" destId="{28343DF9-CE05-44AC-A85D-0B3743C99824}" srcOrd="0" destOrd="0" presId="urn:microsoft.com/office/officeart/2018/2/layout/IconLabelDescriptionList"/>
    <dgm:cxn modelId="{B48CD43A-F413-4449-A1EC-95A22B0D687B}" type="presOf" srcId="{38C1AA8A-A5AD-4BB7-A02E-2D653E7DB1A0}" destId="{5AB11DD6-F6C9-447A-A737-1F59246F3D38}" srcOrd="0" destOrd="0" presId="urn:microsoft.com/office/officeart/2018/2/layout/IconLabelDescriptionList"/>
    <dgm:cxn modelId="{A57A515F-1E27-4B99-8B18-8306C9B2F1DA}" srcId="{3567B555-7D1B-4551-9D86-8C834F961D23}" destId="{449EAA39-315D-4811-AF3B-646D11DA794A}" srcOrd="2" destOrd="0" parTransId="{348F17EB-EDDA-40F4-94EF-17D54362F3DE}" sibTransId="{F26ACD08-7789-42B0-9533-755FEC370B06}"/>
    <dgm:cxn modelId="{9D454063-8E1B-438F-9978-027E765253AB}" srcId="{3567B555-7D1B-4551-9D86-8C834F961D23}" destId="{AA8C40AD-6BF6-4CAC-8242-C5E28AF66725}" srcOrd="0" destOrd="0" parTransId="{67D3DEAA-013E-410C-8179-F11F01708384}" sibTransId="{1731E7F1-F38E-4CB3-8E4D-3D3119495B5C}"/>
    <dgm:cxn modelId="{7A632E45-8547-40CC-8B26-C49F4F9126AA}" type="presOf" srcId="{C2D71ABA-295E-4872-AD5E-028D5DA0274D}" destId="{5CE14E70-A886-445A-B535-56BBC7BC4EB8}" srcOrd="0" destOrd="0" presId="urn:microsoft.com/office/officeart/2018/2/layout/IconLabelDescriptionList"/>
    <dgm:cxn modelId="{B3A8316E-4475-4856-9072-E9FC1D62C892}" srcId="{3567B555-7D1B-4551-9D86-8C834F961D23}" destId="{67F4B228-AE1B-4B68-A93C-FCEACFD5BC06}" srcOrd="4" destOrd="0" parTransId="{C33C6D2A-2640-4FE6-941C-E27815EADAAB}" sibTransId="{CE314D23-0CF6-481E-A753-17B47A31EC2E}"/>
    <dgm:cxn modelId="{52AE924F-3C59-41CB-B4B5-2B06BF78438A}" type="presOf" srcId="{AA8C40AD-6BF6-4CAC-8242-C5E28AF66725}" destId="{6E882D0B-2865-4913-AC3A-847A6991E7B9}" srcOrd="0" destOrd="0" presId="urn:microsoft.com/office/officeart/2018/2/layout/IconLabelDescriptionList"/>
    <dgm:cxn modelId="{5025A353-8C1F-4018-998A-16DF7FAAFE77}" type="presOf" srcId="{CB043FE9-F023-4F85-BD6E-CCB0BBF68130}" destId="{6D904291-885A-4DD4-8F53-E9BC185190AE}" srcOrd="0" destOrd="0" presId="urn:microsoft.com/office/officeart/2018/2/layout/IconLabelDescriptionList"/>
    <dgm:cxn modelId="{D5255EAB-43BA-4BAA-8E04-42FE1F307588}" srcId="{3567B555-7D1B-4551-9D86-8C834F961D23}" destId="{CB043FE9-F023-4F85-BD6E-CCB0BBF68130}" srcOrd="3" destOrd="0" parTransId="{75819E5F-6FEB-4D84-8EF7-9F5226058149}" sibTransId="{CDEC8229-742D-4887-BFA7-8C06F938325C}"/>
    <dgm:cxn modelId="{3747EAAB-C456-434A-AAF6-49397A218DB9}" type="presOf" srcId="{449EAA39-315D-4811-AF3B-646D11DA794A}" destId="{5760F656-98AD-4821-A5CF-0ECB1E977439}" srcOrd="0" destOrd="0" presId="urn:microsoft.com/office/officeart/2018/2/layout/IconLabelDescriptionList"/>
    <dgm:cxn modelId="{0FD7C5B9-30C5-46C4-A575-D5E32B0119FA}" type="presOf" srcId="{D26A2C24-9222-45A8-940A-3BDEDD45A8A2}" destId="{1AEC3F53-3E91-487B-BE98-8F732939DBAD}" srcOrd="0" destOrd="0" presId="urn:microsoft.com/office/officeart/2018/2/layout/IconLabelDescriptionList"/>
    <dgm:cxn modelId="{BD42D6C8-5B2D-42BE-A2A2-AD170A45BA90}" type="presOf" srcId="{22C12A9E-0FA9-4F0D-B0BE-6A8DC160F175}" destId="{1D98A3C2-6ADD-4EE2-A0C1-148FF4AD091B}" srcOrd="0" destOrd="0" presId="urn:microsoft.com/office/officeart/2018/2/layout/IconLabelDescriptionList"/>
    <dgm:cxn modelId="{3A184ECC-8C07-457D-BEE4-E3F29E812701}" type="presOf" srcId="{3567B555-7D1B-4551-9D86-8C834F961D23}" destId="{EFD0597A-0DE2-438F-8F43-107B08B606C5}" srcOrd="0" destOrd="0" presId="urn:microsoft.com/office/officeart/2018/2/layout/IconLabelDescriptionList"/>
    <dgm:cxn modelId="{EA1487D2-2E28-4159-8DE4-FE215079517B}" type="presOf" srcId="{67F4B228-AE1B-4B68-A93C-FCEACFD5BC06}" destId="{C64E5E89-1985-4B44-8B7B-38DF93ABB5B4}" srcOrd="0" destOrd="0" presId="urn:microsoft.com/office/officeart/2018/2/layout/IconLabelDescriptionList"/>
    <dgm:cxn modelId="{1C02D7D4-8F81-4B15-A29C-3F664541C1A0}" srcId="{3567B555-7D1B-4551-9D86-8C834F961D23}" destId="{C2D71ABA-295E-4872-AD5E-028D5DA0274D}" srcOrd="1" destOrd="0" parTransId="{8AEC6D12-A8EE-43DB-9C4D-ED107ED2A626}" sibTransId="{E16AB7E1-3FBF-43B6-BEB6-1AD8C9DD9D5E}"/>
    <dgm:cxn modelId="{CD4B7FEC-B7EB-494F-B8C1-A34D2793D3A4}" srcId="{C2D71ABA-295E-4872-AD5E-028D5DA0274D}" destId="{D26A2C24-9222-45A8-940A-3BDEDD45A8A2}" srcOrd="0" destOrd="0" parTransId="{54B2E3CC-90B0-4744-83F1-7336C8CF7DE9}" sibTransId="{F7B54081-02F5-480B-AA00-04D7DF7B6917}"/>
    <dgm:cxn modelId="{72E25BF6-5E74-4795-B405-86A139D5BC87}" srcId="{449EAA39-315D-4811-AF3B-646D11DA794A}" destId="{22C12A9E-0FA9-4F0D-B0BE-6A8DC160F175}" srcOrd="0" destOrd="0" parTransId="{3B4A9354-B79A-487A-B4B5-2060C5D282CF}" sibTransId="{1330C73E-4962-440F-8583-AADEEA553D17}"/>
    <dgm:cxn modelId="{CABDA96B-BF2E-4F72-8947-9ECF41E88E94}" type="presParOf" srcId="{EFD0597A-0DE2-438F-8F43-107B08B606C5}" destId="{F6FE9E83-54AF-462F-91D0-8660022A003B}" srcOrd="0" destOrd="0" presId="urn:microsoft.com/office/officeart/2018/2/layout/IconLabelDescriptionList"/>
    <dgm:cxn modelId="{BF95B9A2-079D-46F8-A80D-FAF2E6D95338}" type="presParOf" srcId="{F6FE9E83-54AF-462F-91D0-8660022A003B}" destId="{DB77E46F-2417-4A4A-8AFA-6DB14E7F9E0A}" srcOrd="0" destOrd="0" presId="urn:microsoft.com/office/officeart/2018/2/layout/IconLabelDescriptionList"/>
    <dgm:cxn modelId="{D00D3FFC-5DB2-4B07-8052-3CE7605538E8}" type="presParOf" srcId="{F6FE9E83-54AF-462F-91D0-8660022A003B}" destId="{27F03556-6057-4C31-B2A3-6320BB3FF969}" srcOrd="1" destOrd="0" presId="urn:microsoft.com/office/officeart/2018/2/layout/IconLabelDescriptionList"/>
    <dgm:cxn modelId="{3E269FA4-4AF2-4876-A668-9406D0179480}" type="presParOf" srcId="{F6FE9E83-54AF-462F-91D0-8660022A003B}" destId="{6E882D0B-2865-4913-AC3A-847A6991E7B9}" srcOrd="2" destOrd="0" presId="urn:microsoft.com/office/officeart/2018/2/layout/IconLabelDescriptionList"/>
    <dgm:cxn modelId="{2FC643F6-3FAD-4305-B140-8EEE8A4130F7}" type="presParOf" srcId="{F6FE9E83-54AF-462F-91D0-8660022A003B}" destId="{048D471F-9DF6-455D-9056-F3D595627689}" srcOrd="3" destOrd="0" presId="urn:microsoft.com/office/officeart/2018/2/layout/IconLabelDescriptionList"/>
    <dgm:cxn modelId="{A461EC7C-F497-48D1-A03C-DD0B3CD58352}" type="presParOf" srcId="{F6FE9E83-54AF-462F-91D0-8660022A003B}" destId="{4361B7C7-4464-4658-87EB-9697FA31616D}" srcOrd="4" destOrd="0" presId="urn:microsoft.com/office/officeart/2018/2/layout/IconLabelDescriptionList"/>
    <dgm:cxn modelId="{0DB06162-36CE-4C7D-9F9C-2F67BCD7B8E5}" type="presParOf" srcId="{EFD0597A-0DE2-438F-8F43-107B08B606C5}" destId="{83418156-AE1A-475E-8335-5521598A091D}" srcOrd="1" destOrd="0" presId="urn:microsoft.com/office/officeart/2018/2/layout/IconLabelDescriptionList"/>
    <dgm:cxn modelId="{7EFF8FC6-7780-4BFD-90E8-100D7DF06254}" type="presParOf" srcId="{EFD0597A-0DE2-438F-8F43-107B08B606C5}" destId="{20EEA89A-9781-4AF6-A34B-65B91A2F94D4}" srcOrd="2" destOrd="0" presId="urn:microsoft.com/office/officeart/2018/2/layout/IconLabelDescriptionList"/>
    <dgm:cxn modelId="{8568B6BD-A956-4D93-971A-0BA278810600}" type="presParOf" srcId="{20EEA89A-9781-4AF6-A34B-65B91A2F94D4}" destId="{B88AAB3C-1552-4E85-ADE1-15B3E8106EF2}" srcOrd="0" destOrd="0" presId="urn:microsoft.com/office/officeart/2018/2/layout/IconLabelDescriptionList"/>
    <dgm:cxn modelId="{3EC2437F-DA6A-4B4F-B437-9281761456EF}" type="presParOf" srcId="{20EEA89A-9781-4AF6-A34B-65B91A2F94D4}" destId="{853EF08D-D8EA-4BE0-A306-B443F7BE871E}" srcOrd="1" destOrd="0" presId="urn:microsoft.com/office/officeart/2018/2/layout/IconLabelDescriptionList"/>
    <dgm:cxn modelId="{512E3607-0010-4E18-91B6-3AC9B1F3AC88}" type="presParOf" srcId="{20EEA89A-9781-4AF6-A34B-65B91A2F94D4}" destId="{5CE14E70-A886-445A-B535-56BBC7BC4EB8}" srcOrd="2" destOrd="0" presId="urn:microsoft.com/office/officeart/2018/2/layout/IconLabelDescriptionList"/>
    <dgm:cxn modelId="{28CA55CE-2BC6-4247-9813-6FBAAE50040A}" type="presParOf" srcId="{20EEA89A-9781-4AF6-A34B-65B91A2F94D4}" destId="{AAB1C5FC-0B3D-46D8-BAEC-3622B6EAF1EE}" srcOrd="3" destOrd="0" presId="urn:microsoft.com/office/officeart/2018/2/layout/IconLabelDescriptionList"/>
    <dgm:cxn modelId="{B3F7BFB6-57E9-4F77-8E01-8393E0FC0091}" type="presParOf" srcId="{20EEA89A-9781-4AF6-A34B-65B91A2F94D4}" destId="{1AEC3F53-3E91-487B-BE98-8F732939DBAD}" srcOrd="4" destOrd="0" presId="urn:microsoft.com/office/officeart/2018/2/layout/IconLabelDescriptionList"/>
    <dgm:cxn modelId="{8699D028-3D8A-4239-B4A9-4C66B284EAC4}" type="presParOf" srcId="{EFD0597A-0DE2-438F-8F43-107B08B606C5}" destId="{22AFA705-1D11-4148-B90F-5F7960D2430D}" srcOrd="3" destOrd="0" presId="urn:microsoft.com/office/officeart/2018/2/layout/IconLabelDescriptionList"/>
    <dgm:cxn modelId="{CAE51E77-427E-4104-8FA6-FD66ED072AA3}" type="presParOf" srcId="{EFD0597A-0DE2-438F-8F43-107B08B606C5}" destId="{48D2C2A5-D4A2-4CC1-BF8D-67AA09BA1FBD}" srcOrd="4" destOrd="0" presId="urn:microsoft.com/office/officeart/2018/2/layout/IconLabelDescriptionList"/>
    <dgm:cxn modelId="{1328531D-5D6D-4B5C-B745-6E4B69E1371E}" type="presParOf" srcId="{48D2C2A5-D4A2-4CC1-BF8D-67AA09BA1FBD}" destId="{2B14C9F4-D652-4F30-BD2D-FB8559826468}" srcOrd="0" destOrd="0" presId="urn:microsoft.com/office/officeart/2018/2/layout/IconLabelDescriptionList"/>
    <dgm:cxn modelId="{C5042344-6460-4C1C-BA30-8BFF5C1E7DEC}" type="presParOf" srcId="{48D2C2A5-D4A2-4CC1-BF8D-67AA09BA1FBD}" destId="{93D63B47-A201-4BD0-B6F1-C71CA2E2443A}" srcOrd="1" destOrd="0" presId="urn:microsoft.com/office/officeart/2018/2/layout/IconLabelDescriptionList"/>
    <dgm:cxn modelId="{A309D451-AF0E-479A-9C68-55DF3CAF2959}" type="presParOf" srcId="{48D2C2A5-D4A2-4CC1-BF8D-67AA09BA1FBD}" destId="{5760F656-98AD-4821-A5CF-0ECB1E977439}" srcOrd="2" destOrd="0" presId="urn:microsoft.com/office/officeart/2018/2/layout/IconLabelDescriptionList"/>
    <dgm:cxn modelId="{084B3318-591E-449A-9B91-65621696EE2B}" type="presParOf" srcId="{48D2C2A5-D4A2-4CC1-BF8D-67AA09BA1FBD}" destId="{D7464108-F301-4690-AA75-366A28C7C2DF}" srcOrd="3" destOrd="0" presId="urn:microsoft.com/office/officeart/2018/2/layout/IconLabelDescriptionList"/>
    <dgm:cxn modelId="{CED5D153-20B6-4377-A49C-7E9E29E006F9}" type="presParOf" srcId="{48D2C2A5-D4A2-4CC1-BF8D-67AA09BA1FBD}" destId="{1D98A3C2-6ADD-4EE2-A0C1-148FF4AD091B}" srcOrd="4" destOrd="0" presId="urn:microsoft.com/office/officeart/2018/2/layout/IconLabelDescriptionList"/>
    <dgm:cxn modelId="{B21EA14B-BF09-4BB0-98E8-E5658A87E683}" type="presParOf" srcId="{EFD0597A-0DE2-438F-8F43-107B08B606C5}" destId="{B9BC6A0D-35B7-4A30-A40E-54A5A7589A54}" srcOrd="5" destOrd="0" presId="urn:microsoft.com/office/officeart/2018/2/layout/IconLabelDescriptionList"/>
    <dgm:cxn modelId="{6C311A40-568D-44AF-93D7-8B13A4E8BB23}" type="presParOf" srcId="{EFD0597A-0DE2-438F-8F43-107B08B606C5}" destId="{ECEDB51B-5E9A-46B4-A26F-39752C192BB7}" srcOrd="6" destOrd="0" presId="urn:microsoft.com/office/officeart/2018/2/layout/IconLabelDescriptionList"/>
    <dgm:cxn modelId="{21CC9C87-4ACF-415D-9897-9A2328611F8F}" type="presParOf" srcId="{ECEDB51B-5E9A-46B4-A26F-39752C192BB7}" destId="{CA25F1DE-9C4A-4A6C-9FA4-CC1774D20F08}" srcOrd="0" destOrd="0" presId="urn:microsoft.com/office/officeart/2018/2/layout/IconLabelDescriptionList"/>
    <dgm:cxn modelId="{35CAE062-B5E0-41C1-AEFD-CFB0D1E73627}" type="presParOf" srcId="{ECEDB51B-5E9A-46B4-A26F-39752C192BB7}" destId="{E097A856-73A3-4B5C-BFDE-52A6D3456E1C}" srcOrd="1" destOrd="0" presId="urn:microsoft.com/office/officeart/2018/2/layout/IconLabelDescriptionList"/>
    <dgm:cxn modelId="{8EDE0813-1C75-480D-B9FC-8ED329B4839C}" type="presParOf" srcId="{ECEDB51B-5E9A-46B4-A26F-39752C192BB7}" destId="{6D904291-885A-4DD4-8F53-E9BC185190AE}" srcOrd="2" destOrd="0" presId="urn:microsoft.com/office/officeart/2018/2/layout/IconLabelDescriptionList"/>
    <dgm:cxn modelId="{A1BF02CD-4DAC-4F43-A626-8E51E53D7905}" type="presParOf" srcId="{ECEDB51B-5E9A-46B4-A26F-39752C192BB7}" destId="{1172A2BA-9BBC-4309-B5E6-8F26C22D30A1}" srcOrd="3" destOrd="0" presId="urn:microsoft.com/office/officeart/2018/2/layout/IconLabelDescriptionList"/>
    <dgm:cxn modelId="{AA49E56C-D1E2-416F-B20E-49240F90DAB0}" type="presParOf" srcId="{ECEDB51B-5E9A-46B4-A26F-39752C192BB7}" destId="{28343DF9-CE05-44AC-A85D-0B3743C99824}" srcOrd="4" destOrd="0" presId="urn:microsoft.com/office/officeart/2018/2/layout/IconLabelDescriptionList"/>
    <dgm:cxn modelId="{40949D6F-D559-449F-ABB1-6171C117DED2}" type="presParOf" srcId="{EFD0597A-0DE2-438F-8F43-107B08B606C5}" destId="{9B6E1AC1-40D2-4300-BEBC-1C53BB676D53}" srcOrd="7" destOrd="0" presId="urn:microsoft.com/office/officeart/2018/2/layout/IconLabelDescriptionList"/>
    <dgm:cxn modelId="{6C870305-0D91-4808-8D7E-A3FFC04E3EC6}" type="presParOf" srcId="{EFD0597A-0DE2-438F-8F43-107B08B606C5}" destId="{E8C8370E-FD9B-46D1-8F4E-2022F8FDDC2A}" srcOrd="8" destOrd="0" presId="urn:microsoft.com/office/officeart/2018/2/layout/IconLabelDescriptionList"/>
    <dgm:cxn modelId="{E6EBB21D-0FAE-4CFD-9B00-B28E04BF4ABC}" type="presParOf" srcId="{E8C8370E-FD9B-46D1-8F4E-2022F8FDDC2A}" destId="{7AB1163C-2486-4021-BE09-D97443776A6F}" srcOrd="0" destOrd="0" presId="urn:microsoft.com/office/officeart/2018/2/layout/IconLabelDescriptionList"/>
    <dgm:cxn modelId="{0EE051F9-567E-4064-A58A-EDA74107448A}" type="presParOf" srcId="{E8C8370E-FD9B-46D1-8F4E-2022F8FDDC2A}" destId="{257C23DF-A814-41EA-878B-01A1E63F2569}" srcOrd="1" destOrd="0" presId="urn:microsoft.com/office/officeart/2018/2/layout/IconLabelDescriptionList"/>
    <dgm:cxn modelId="{359E6725-0FEA-4FB5-8E90-25020F072149}" type="presParOf" srcId="{E8C8370E-FD9B-46D1-8F4E-2022F8FDDC2A}" destId="{C64E5E89-1985-4B44-8B7B-38DF93ABB5B4}" srcOrd="2" destOrd="0" presId="urn:microsoft.com/office/officeart/2018/2/layout/IconLabelDescriptionList"/>
    <dgm:cxn modelId="{9D6FB52C-DE0D-4D00-B712-1792F4641664}" type="presParOf" srcId="{E8C8370E-FD9B-46D1-8F4E-2022F8FDDC2A}" destId="{FC66EA9F-0543-4CAA-8BE8-DCC2D280D761}" srcOrd="3" destOrd="0" presId="urn:microsoft.com/office/officeart/2018/2/layout/IconLabelDescriptionList"/>
    <dgm:cxn modelId="{DD9B1CB7-2036-4330-BDD9-208111D3D023}" type="presParOf" srcId="{E8C8370E-FD9B-46D1-8F4E-2022F8FDDC2A}" destId="{5AB11DD6-F6C9-447A-A737-1F59246F3D3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1E4D8-B5C9-4AC9-9DE1-ED2708AEB0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8A4D9E-9F43-4E10-B7D5-5B80C50898C8}">
      <dgm:prSet/>
      <dgm:spPr/>
      <dgm:t>
        <a:bodyPr/>
        <a:lstStyle/>
        <a:p>
          <a:r>
            <a:rPr lang="en-GB" b="1"/>
            <a:t>What are the most important sections or pages that visitors will need to access directly from the homepage?</a:t>
          </a:r>
          <a:endParaRPr lang="en-US"/>
        </a:p>
      </dgm:t>
    </dgm:pt>
    <dgm:pt modelId="{7A5CD48C-6B7C-4BB3-88ED-2C786F49ECB6}" type="parTrans" cxnId="{B3B1CA60-6492-44CE-8407-BF33900180E0}">
      <dgm:prSet/>
      <dgm:spPr/>
      <dgm:t>
        <a:bodyPr/>
        <a:lstStyle/>
        <a:p>
          <a:endParaRPr lang="en-US"/>
        </a:p>
      </dgm:t>
    </dgm:pt>
    <dgm:pt modelId="{4DA7BCDF-C098-4717-BCC8-8C4DC18B4DFE}" type="sibTrans" cxnId="{B3B1CA60-6492-44CE-8407-BF33900180E0}">
      <dgm:prSet/>
      <dgm:spPr/>
      <dgm:t>
        <a:bodyPr/>
        <a:lstStyle/>
        <a:p>
          <a:endParaRPr lang="en-US"/>
        </a:p>
      </dgm:t>
    </dgm:pt>
    <dgm:pt modelId="{D97D0E96-02C4-40C0-9B03-A96598820656}">
      <dgm:prSet/>
      <dgm:spPr/>
      <dgm:t>
        <a:bodyPr/>
        <a:lstStyle/>
        <a:p>
          <a:r>
            <a:rPr lang="en-GB"/>
            <a:t>List them clearly. (e.g., "About [Topic]," "Beginner's Guide," "Advanced Concepts," "Glossary," "Resources").</a:t>
          </a:r>
          <a:endParaRPr lang="en-US"/>
        </a:p>
      </dgm:t>
    </dgm:pt>
    <dgm:pt modelId="{7E1FB0EF-BB0C-4232-BE08-E71976A83C23}" type="parTrans" cxnId="{54EE4560-12EF-431C-ACB6-F9E90C0E7630}">
      <dgm:prSet/>
      <dgm:spPr/>
      <dgm:t>
        <a:bodyPr/>
        <a:lstStyle/>
        <a:p>
          <a:endParaRPr lang="en-US"/>
        </a:p>
      </dgm:t>
    </dgm:pt>
    <dgm:pt modelId="{AC2A3A34-6EDB-4D84-A863-E44F05A79BFC}" type="sibTrans" cxnId="{54EE4560-12EF-431C-ACB6-F9E90C0E7630}">
      <dgm:prSet/>
      <dgm:spPr/>
      <dgm:t>
        <a:bodyPr/>
        <a:lstStyle/>
        <a:p>
          <a:endParaRPr lang="en-US"/>
        </a:p>
      </dgm:t>
    </dgm:pt>
    <dgm:pt modelId="{71BE49F6-4030-4C96-A037-743702D9F81C}" type="pres">
      <dgm:prSet presAssocID="{FA61E4D8-B5C9-4AC9-9DE1-ED2708AEB0D2}" presName="linear" presStyleCnt="0">
        <dgm:presLayoutVars>
          <dgm:animLvl val="lvl"/>
          <dgm:resizeHandles val="exact"/>
        </dgm:presLayoutVars>
      </dgm:prSet>
      <dgm:spPr/>
    </dgm:pt>
    <dgm:pt modelId="{97351251-719D-490D-9DDD-FA5554C137E8}" type="pres">
      <dgm:prSet presAssocID="{7B8A4D9E-9F43-4E10-B7D5-5B80C50898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FEE882-9D8F-4174-8B1D-669242143BCA}" type="pres">
      <dgm:prSet presAssocID="{4DA7BCDF-C098-4717-BCC8-8C4DC18B4DFE}" presName="spacer" presStyleCnt="0"/>
      <dgm:spPr/>
    </dgm:pt>
    <dgm:pt modelId="{6D282408-5BC2-49FE-8972-7D970ED49FD0}" type="pres">
      <dgm:prSet presAssocID="{D97D0E96-02C4-40C0-9B03-A9659882065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66B5236-5FA6-44C7-ACDD-D60E49870256}" type="presOf" srcId="{FA61E4D8-B5C9-4AC9-9DE1-ED2708AEB0D2}" destId="{71BE49F6-4030-4C96-A037-743702D9F81C}" srcOrd="0" destOrd="0" presId="urn:microsoft.com/office/officeart/2005/8/layout/vList2"/>
    <dgm:cxn modelId="{54EE4560-12EF-431C-ACB6-F9E90C0E7630}" srcId="{FA61E4D8-B5C9-4AC9-9DE1-ED2708AEB0D2}" destId="{D97D0E96-02C4-40C0-9B03-A96598820656}" srcOrd="1" destOrd="0" parTransId="{7E1FB0EF-BB0C-4232-BE08-E71976A83C23}" sibTransId="{AC2A3A34-6EDB-4D84-A863-E44F05A79BFC}"/>
    <dgm:cxn modelId="{B3B1CA60-6492-44CE-8407-BF33900180E0}" srcId="{FA61E4D8-B5C9-4AC9-9DE1-ED2708AEB0D2}" destId="{7B8A4D9E-9F43-4E10-B7D5-5B80C50898C8}" srcOrd="0" destOrd="0" parTransId="{7A5CD48C-6B7C-4BB3-88ED-2C786F49ECB6}" sibTransId="{4DA7BCDF-C098-4717-BCC8-8C4DC18B4DFE}"/>
    <dgm:cxn modelId="{FC41B092-473F-4347-B249-82DF06BCEADC}" type="presOf" srcId="{D97D0E96-02C4-40C0-9B03-A96598820656}" destId="{6D282408-5BC2-49FE-8972-7D970ED49FD0}" srcOrd="0" destOrd="0" presId="urn:microsoft.com/office/officeart/2005/8/layout/vList2"/>
    <dgm:cxn modelId="{AADD90DA-F416-42D4-B1EC-DDCD1E0590AC}" type="presOf" srcId="{7B8A4D9E-9F43-4E10-B7D5-5B80C50898C8}" destId="{97351251-719D-490D-9DDD-FA5554C137E8}" srcOrd="0" destOrd="0" presId="urn:microsoft.com/office/officeart/2005/8/layout/vList2"/>
    <dgm:cxn modelId="{0EA657EF-3DA0-4393-8D71-C03A2550E1A0}" type="presParOf" srcId="{71BE49F6-4030-4C96-A037-743702D9F81C}" destId="{97351251-719D-490D-9DDD-FA5554C137E8}" srcOrd="0" destOrd="0" presId="urn:microsoft.com/office/officeart/2005/8/layout/vList2"/>
    <dgm:cxn modelId="{134CEF3F-692F-4B71-8CEB-91D9900D7BAC}" type="presParOf" srcId="{71BE49F6-4030-4C96-A037-743702D9F81C}" destId="{4AFEE882-9D8F-4174-8B1D-669242143BCA}" srcOrd="1" destOrd="0" presId="urn:microsoft.com/office/officeart/2005/8/layout/vList2"/>
    <dgm:cxn modelId="{3A250DF0-5A24-4FDB-8639-DFCC1CD177A3}" type="presParOf" srcId="{71BE49F6-4030-4C96-A037-743702D9F81C}" destId="{6D282408-5BC2-49FE-8972-7D970ED49F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49F7EA-F577-47BD-AA2B-13C7F3E204F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54B6DA-36DD-4391-862E-085A305EB02F}">
      <dgm:prSet/>
      <dgm:spPr/>
      <dgm:t>
        <a:bodyPr/>
        <a:lstStyle/>
        <a:p>
          <a:r>
            <a:rPr lang="en-GB"/>
            <a:t>Is there something you want users to </a:t>
          </a:r>
          <a:r>
            <a:rPr lang="en-GB" i="1"/>
            <a:t>do</a:t>
          </a:r>
          <a:r>
            <a:rPr lang="en-GB"/>
            <a:t> right away on your homepage?</a:t>
          </a:r>
          <a:endParaRPr lang="en-US"/>
        </a:p>
      </dgm:t>
    </dgm:pt>
    <dgm:pt modelId="{E1CE423A-86F7-42BB-96BD-57B377749618}" type="parTrans" cxnId="{D31D0DFC-811A-41E1-B170-93DECA740405}">
      <dgm:prSet/>
      <dgm:spPr/>
      <dgm:t>
        <a:bodyPr/>
        <a:lstStyle/>
        <a:p>
          <a:endParaRPr lang="en-US"/>
        </a:p>
      </dgm:t>
    </dgm:pt>
    <dgm:pt modelId="{59591FA1-597C-49E4-B33D-6B34D92ACA09}" type="sibTrans" cxnId="{D31D0DFC-811A-41E1-B170-93DECA740405}">
      <dgm:prSet/>
      <dgm:spPr/>
      <dgm:t>
        <a:bodyPr/>
        <a:lstStyle/>
        <a:p>
          <a:endParaRPr lang="en-US"/>
        </a:p>
      </dgm:t>
    </dgm:pt>
    <dgm:pt modelId="{8CF8028B-1D06-465E-AB12-EAB9CB62944D}">
      <dgm:prSet/>
      <dgm:spPr/>
      <dgm:t>
        <a:bodyPr/>
        <a:lstStyle/>
        <a:p>
          <a:r>
            <a:rPr lang="en-GB"/>
            <a:t>(e.g., "Start Learning Now," "Explore the Basics," "Watch Our Intro Video," "Download the Cheatsheet"). How would you visually present this?</a:t>
          </a:r>
          <a:endParaRPr lang="en-US"/>
        </a:p>
      </dgm:t>
    </dgm:pt>
    <dgm:pt modelId="{3CEBE6B6-C188-45B9-B400-FD7214F5F2F9}" type="parTrans" cxnId="{1D674B57-EC61-4E74-A679-7517C05FDF9F}">
      <dgm:prSet/>
      <dgm:spPr/>
      <dgm:t>
        <a:bodyPr/>
        <a:lstStyle/>
        <a:p>
          <a:endParaRPr lang="en-US"/>
        </a:p>
      </dgm:t>
    </dgm:pt>
    <dgm:pt modelId="{BA67ADF7-E52D-4E93-A8B2-455F38EB41BF}" type="sibTrans" cxnId="{1D674B57-EC61-4E74-A679-7517C05FDF9F}">
      <dgm:prSet/>
      <dgm:spPr/>
      <dgm:t>
        <a:bodyPr/>
        <a:lstStyle/>
        <a:p>
          <a:endParaRPr lang="en-US"/>
        </a:p>
      </dgm:t>
    </dgm:pt>
    <dgm:pt modelId="{4E035794-B2AB-4B22-8D4C-4648F8CA7FFF}" type="pres">
      <dgm:prSet presAssocID="{2149F7EA-F577-47BD-AA2B-13C7F3E204FD}" presName="vert0" presStyleCnt="0">
        <dgm:presLayoutVars>
          <dgm:dir/>
          <dgm:animOne val="branch"/>
          <dgm:animLvl val="lvl"/>
        </dgm:presLayoutVars>
      </dgm:prSet>
      <dgm:spPr/>
    </dgm:pt>
    <dgm:pt modelId="{390276D8-3E5C-41BA-9ADA-C3E6C1B30F3A}" type="pres">
      <dgm:prSet presAssocID="{1354B6DA-36DD-4391-862E-085A305EB02F}" presName="thickLine" presStyleLbl="alignNode1" presStyleIdx="0" presStyleCnt="2"/>
      <dgm:spPr/>
    </dgm:pt>
    <dgm:pt modelId="{C9C158D2-4A2B-4782-B8CB-264DE114B8FA}" type="pres">
      <dgm:prSet presAssocID="{1354B6DA-36DD-4391-862E-085A305EB02F}" presName="horz1" presStyleCnt="0"/>
      <dgm:spPr/>
    </dgm:pt>
    <dgm:pt modelId="{FD4D2B09-9782-43D8-BA03-5CFAD5E26DF1}" type="pres">
      <dgm:prSet presAssocID="{1354B6DA-36DD-4391-862E-085A305EB02F}" presName="tx1" presStyleLbl="revTx" presStyleIdx="0" presStyleCnt="2"/>
      <dgm:spPr/>
    </dgm:pt>
    <dgm:pt modelId="{396AEF5C-17EB-4A26-BF9A-9C351A544EC8}" type="pres">
      <dgm:prSet presAssocID="{1354B6DA-36DD-4391-862E-085A305EB02F}" presName="vert1" presStyleCnt="0"/>
      <dgm:spPr/>
    </dgm:pt>
    <dgm:pt modelId="{A5B9264D-C2D1-4E02-94E1-F566CB8C97CB}" type="pres">
      <dgm:prSet presAssocID="{8CF8028B-1D06-465E-AB12-EAB9CB62944D}" presName="thickLine" presStyleLbl="alignNode1" presStyleIdx="1" presStyleCnt="2"/>
      <dgm:spPr/>
    </dgm:pt>
    <dgm:pt modelId="{37B8D07B-DBCB-4D93-9DDA-52CDAFE5EB27}" type="pres">
      <dgm:prSet presAssocID="{8CF8028B-1D06-465E-AB12-EAB9CB62944D}" presName="horz1" presStyleCnt="0"/>
      <dgm:spPr/>
    </dgm:pt>
    <dgm:pt modelId="{A3FA3DC4-8019-40B0-8489-5E86EC8D3861}" type="pres">
      <dgm:prSet presAssocID="{8CF8028B-1D06-465E-AB12-EAB9CB62944D}" presName="tx1" presStyleLbl="revTx" presStyleIdx="1" presStyleCnt="2"/>
      <dgm:spPr/>
    </dgm:pt>
    <dgm:pt modelId="{6D995ECF-351D-434C-BE84-9C1FD83E739C}" type="pres">
      <dgm:prSet presAssocID="{8CF8028B-1D06-465E-AB12-EAB9CB62944D}" presName="vert1" presStyleCnt="0"/>
      <dgm:spPr/>
    </dgm:pt>
  </dgm:ptLst>
  <dgm:cxnLst>
    <dgm:cxn modelId="{CF62CC37-5FEA-4F8E-8E1D-C651B86706B3}" type="presOf" srcId="{2149F7EA-F577-47BD-AA2B-13C7F3E204FD}" destId="{4E035794-B2AB-4B22-8D4C-4648F8CA7FFF}" srcOrd="0" destOrd="0" presId="urn:microsoft.com/office/officeart/2008/layout/LinedList"/>
    <dgm:cxn modelId="{43F37E46-2E38-46C1-8E17-F7F5030C2A30}" type="presOf" srcId="{1354B6DA-36DD-4391-862E-085A305EB02F}" destId="{FD4D2B09-9782-43D8-BA03-5CFAD5E26DF1}" srcOrd="0" destOrd="0" presId="urn:microsoft.com/office/officeart/2008/layout/LinedList"/>
    <dgm:cxn modelId="{1D674B57-EC61-4E74-A679-7517C05FDF9F}" srcId="{2149F7EA-F577-47BD-AA2B-13C7F3E204FD}" destId="{8CF8028B-1D06-465E-AB12-EAB9CB62944D}" srcOrd="1" destOrd="0" parTransId="{3CEBE6B6-C188-45B9-B400-FD7214F5F2F9}" sibTransId="{BA67ADF7-E52D-4E93-A8B2-455F38EB41BF}"/>
    <dgm:cxn modelId="{475CA97A-164B-4018-B071-B0786B09EC14}" type="presOf" srcId="{8CF8028B-1D06-465E-AB12-EAB9CB62944D}" destId="{A3FA3DC4-8019-40B0-8489-5E86EC8D3861}" srcOrd="0" destOrd="0" presId="urn:microsoft.com/office/officeart/2008/layout/LinedList"/>
    <dgm:cxn modelId="{D31D0DFC-811A-41E1-B170-93DECA740405}" srcId="{2149F7EA-F577-47BD-AA2B-13C7F3E204FD}" destId="{1354B6DA-36DD-4391-862E-085A305EB02F}" srcOrd="0" destOrd="0" parTransId="{E1CE423A-86F7-42BB-96BD-57B377749618}" sibTransId="{59591FA1-597C-49E4-B33D-6B34D92ACA09}"/>
    <dgm:cxn modelId="{7043329C-1E1F-4C3B-A2D7-82267991FAF2}" type="presParOf" srcId="{4E035794-B2AB-4B22-8D4C-4648F8CA7FFF}" destId="{390276D8-3E5C-41BA-9ADA-C3E6C1B30F3A}" srcOrd="0" destOrd="0" presId="urn:microsoft.com/office/officeart/2008/layout/LinedList"/>
    <dgm:cxn modelId="{812D08F4-F335-4DEF-830D-24D24054CBEF}" type="presParOf" srcId="{4E035794-B2AB-4B22-8D4C-4648F8CA7FFF}" destId="{C9C158D2-4A2B-4782-B8CB-264DE114B8FA}" srcOrd="1" destOrd="0" presId="urn:microsoft.com/office/officeart/2008/layout/LinedList"/>
    <dgm:cxn modelId="{88BDC4EE-F07F-4D65-9583-495805142750}" type="presParOf" srcId="{C9C158D2-4A2B-4782-B8CB-264DE114B8FA}" destId="{FD4D2B09-9782-43D8-BA03-5CFAD5E26DF1}" srcOrd="0" destOrd="0" presId="urn:microsoft.com/office/officeart/2008/layout/LinedList"/>
    <dgm:cxn modelId="{FC9DE687-6D3F-45BA-9C7C-DE562C3D9D11}" type="presParOf" srcId="{C9C158D2-4A2B-4782-B8CB-264DE114B8FA}" destId="{396AEF5C-17EB-4A26-BF9A-9C351A544EC8}" srcOrd="1" destOrd="0" presId="urn:microsoft.com/office/officeart/2008/layout/LinedList"/>
    <dgm:cxn modelId="{0813B469-970C-4C85-A86C-F8D06746BDE4}" type="presParOf" srcId="{4E035794-B2AB-4B22-8D4C-4648F8CA7FFF}" destId="{A5B9264D-C2D1-4E02-94E1-F566CB8C97CB}" srcOrd="2" destOrd="0" presId="urn:microsoft.com/office/officeart/2008/layout/LinedList"/>
    <dgm:cxn modelId="{E61B9D0D-112E-44FF-8646-001D61E07D91}" type="presParOf" srcId="{4E035794-B2AB-4B22-8D4C-4648F8CA7FFF}" destId="{37B8D07B-DBCB-4D93-9DDA-52CDAFE5EB27}" srcOrd="3" destOrd="0" presId="urn:microsoft.com/office/officeart/2008/layout/LinedList"/>
    <dgm:cxn modelId="{899B006A-37D3-4F28-87B8-E29382C863EA}" type="presParOf" srcId="{37B8D07B-DBCB-4D93-9DDA-52CDAFE5EB27}" destId="{A3FA3DC4-8019-40B0-8489-5E86EC8D3861}" srcOrd="0" destOrd="0" presId="urn:microsoft.com/office/officeart/2008/layout/LinedList"/>
    <dgm:cxn modelId="{921CCFE8-37A8-4765-A769-AE46F9AAB005}" type="presParOf" srcId="{37B8D07B-DBCB-4D93-9DDA-52CDAFE5EB27}" destId="{6D995ECF-351D-434C-BE84-9C1FD83E73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62C3A-444D-41BE-80D6-BA6BE9E075DB}">
      <dsp:nvSpPr>
        <dsp:cNvPr id="0" name=""/>
        <dsp:cNvSpPr/>
      </dsp:nvSpPr>
      <dsp:spPr>
        <a:xfrm>
          <a:off x="0" y="113088"/>
          <a:ext cx="6798539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Now it's time to research. A good educational website isn't just facts; it's structured, clear, and relevant to its audience.</a:t>
          </a:r>
          <a:endParaRPr lang="en-US" sz="1600" kern="1200"/>
        </a:p>
      </dsp:txBody>
      <dsp:txXfrm>
        <a:off x="31070" y="144158"/>
        <a:ext cx="6736399" cy="574340"/>
      </dsp:txXfrm>
    </dsp:sp>
    <dsp:sp modelId="{766AA7E4-5ED7-4835-AA04-7C9BAB8259D8}">
      <dsp:nvSpPr>
        <dsp:cNvPr id="0" name=""/>
        <dsp:cNvSpPr/>
      </dsp:nvSpPr>
      <dsp:spPr>
        <a:xfrm>
          <a:off x="0" y="795648"/>
          <a:ext cx="6798539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Use your computers to investigate your chosen topic using these questions:</a:t>
          </a:r>
          <a:endParaRPr lang="en-US" sz="1600" kern="1200"/>
        </a:p>
      </dsp:txBody>
      <dsp:txXfrm>
        <a:off x="31070" y="826718"/>
        <a:ext cx="6736399" cy="574340"/>
      </dsp:txXfrm>
    </dsp:sp>
    <dsp:sp modelId="{D6E6888D-9E41-4EC1-969A-1D1AE0D4A6D5}">
      <dsp:nvSpPr>
        <dsp:cNvPr id="0" name=""/>
        <dsp:cNvSpPr/>
      </dsp:nvSpPr>
      <dsp:spPr>
        <a:xfrm>
          <a:off x="0" y="1432128"/>
          <a:ext cx="6798539" cy="152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5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/>
            <a:t>What specific knowledge, skill, or understanding will your website focus on?</a:t>
          </a:r>
          <a:r>
            <a:rPr lang="en-GB" sz="1200" kern="1200"/>
            <a:t> </a:t>
          </a:r>
          <a:r>
            <a:rPr lang="en-GB" sz="1200" i="1" kern="1200"/>
            <a:t>Be precise!</a:t>
          </a:r>
          <a:r>
            <a:rPr lang="en-GB" sz="1200" kern="1200"/>
            <a:t> (e.g., "The fundamental rules of chess," "How to create pixel art," "The life cycle of a butterfly").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/>
            <a:t>Who is your target audience for this knowledge?</a:t>
          </a:r>
          <a:r>
            <a:rPr lang="en-GB" sz="1200" kern="1200"/>
            <a:t> </a:t>
          </a:r>
          <a:r>
            <a:rPr lang="en-GB" sz="1200" i="1" kern="1200"/>
            <a:t>Be specific!</a:t>
          </a:r>
          <a:r>
            <a:rPr lang="en-GB" sz="1200" kern="1200"/>
            <a:t> (e.g., "Complete beginners to chess," "Primary school children learning about nature").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/>
            <a:t>What does your target audience </a:t>
          </a:r>
          <a:r>
            <a:rPr lang="en-GB" sz="1200" b="1" i="1" kern="1200"/>
            <a:t>already know</a:t>
          </a:r>
          <a:r>
            <a:rPr lang="en-GB" sz="1200" b="1" kern="1200"/>
            <a:t> about this topic, and what do they </a:t>
          </a:r>
          <a:r>
            <a:rPr lang="en-GB" sz="1200" b="1" i="1" kern="1200"/>
            <a:t>need to learn</a:t>
          </a:r>
          <a:r>
            <a:rPr lang="en-GB" sz="1200" b="1" kern="1200"/>
            <a:t>?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b="1" kern="1200"/>
            <a:t>Why would </a:t>
          </a:r>
          <a:r>
            <a:rPr lang="en-GB" sz="1200" b="1" i="1" kern="1200"/>
            <a:t>they</a:t>
          </a:r>
          <a:r>
            <a:rPr lang="en-GB" sz="1200" b="1" kern="1200"/>
            <a:t> come to </a:t>
          </a:r>
          <a:r>
            <a:rPr lang="en-GB" sz="1200" b="1" i="1" kern="1200"/>
            <a:t>your</a:t>
          </a:r>
          <a:r>
            <a:rPr lang="en-GB" sz="1200" b="1" kern="1200"/>
            <a:t> website to learn this?</a:t>
          </a:r>
          <a:r>
            <a:rPr lang="en-GB" sz="1200" kern="1200"/>
            <a:t> What makes your explanation </a:t>
          </a:r>
          <a:r>
            <a:rPr lang="en-GB" sz="1200" b="1" kern="1200"/>
            <a:t>unique or valuable</a:t>
          </a:r>
          <a:r>
            <a:rPr lang="en-GB" sz="1200" kern="1200"/>
            <a:t>?</a:t>
          </a:r>
          <a:endParaRPr lang="en-US" sz="1200" kern="1200"/>
        </a:p>
      </dsp:txBody>
      <dsp:txXfrm>
        <a:off x="0" y="1432128"/>
        <a:ext cx="6798539" cy="1523520"/>
      </dsp:txXfrm>
    </dsp:sp>
    <dsp:sp modelId="{04EC125F-D725-41EA-A1F5-07D81F3C29CB}">
      <dsp:nvSpPr>
        <dsp:cNvPr id="0" name=""/>
        <dsp:cNvSpPr/>
      </dsp:nvSpPr>
      <dsp:spPr>
        <a:xfrm>
          <a:off x="0" y="2955648"/>
          <a:ext cx="6798539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Put your answers into your Project PowerPoint under the slide title “</a:t>
          </a:r>
          <a:r>
            <a:rPr lang="en-GB" sz="1600" b="1" kern="1200" dirty="0"/>
            <a:t>Purpose and Audience”</a:t>
          </a:r>
          <a:endParaRPr lang="en-US" sz="1600" kern="1200" dirty="0"/>
        </a:p>
      </dsp:txBody>
      <dsp:txXfrm>
        <a:off x="31070" y="2986718"/>
        <a:ext cx="6736399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E46F-2417-4A4A-8AFA-6DB14E7F9E0A}">
      <dsp:nvSpPr>
        <dsp:cNvPr id="0" name=""/>
        <dsp:cNvSpPr/>
      </dsp:nvSpPr>
      <dsp:spPr>
        <a:xfrm>
          <a:off x="3557" y="1068910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82D0B-2865-4913-AC3A-847A6991E7B9}">
      <dsp:nvSpPr>
        <dsp:cNvPr id="0" name=""/>
        <dsp:cNvSpPr/>
      </dsp:nvSpPr>
      <dsp:spPr>
        <a:xfrm>
          <a:off x="3557" y="1809349"/>
          <a:ext cx="1843593" cy="108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Investigate the following</a:t>
          </a:r>
          <a:endParaRPr lang="en-US" sz="1400" kern="1200"/>
        </a:p>
      </dsp:txBody>
      <dsp:txXfrm>
        <a:off x="3557" y="1809349"/>
        <a:ext cx="1843593" cy="1087631"/>
      </dsp:txXfrm>
    </dsp:sp>
    <dsp:sp modelId="{4361B7C7-4464-4658-87EB-9697FA31616D}">
      <dsp:nvSpPr>
        <dsp:cNvPr id="0" name=""/>
        <dsp:cNvSpPr/>
      </dsp:nvSpPr>
      <dsp:spPr>
        <a:xfrm>
          <a:off x="3557" y="2941252"/>
          <a:ext cx="1843593" cy="34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AAB3C-1552-4E85-ADE1-15B3E8106EF2}">
      <dsp:nvSpPr>
        <dsp:cNvPr id="0" name=""/>
        <dsp:cNvSpPr/>
      </dsp:nvSpPr>
      <dsp:spPr>
        <a:xfrm>
          <a:off x="2169780" y="1068910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14E70-A886-445A-B535-56BBC7BC4EB8}">
      <dsp:nvSpPr>
        <dsp:cNvPr id="0" name=""/>
        <dsp:cNvSpPr/>
      </dsp:nvSpPr>
      <dsp:spPr>
        <a:xfrm>
          <a:off x="2169780" y="1809349"/>
          <a:ext cx="1843593" cy="108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/>
            <a:t>A) Are there any existing websites, videos, or resources that cover this topic?</a:t>
          </a:r>
          <a:r>
            <a:rPr lang="en-GB" sz="1400" kern="1200"/>
            <a:t> </a:t>
          </a:r>
          <a:endParaRPr lang="en-US" sz="1400" kern="1200"/>
        </a:p>
      </dsp:txBody>
      <dsp:txXfrm>
        <a:off x="2169780" y="1809349"/>
        <a:ext cx="1843593" cy="1087631"/>
      </dsp:txXfrm>
    </dsp:sp>
    <dsp:sp modelId="{1AEC3F53-3E91-487B-BE98-8F732939DBAD}">
      <dsp:nvSpPr>
        <dsp:cNvPr id="0" name=""/>
        <dsp:cNvSpPr/>
      </dsp:nvSpPr>
      <dsp:spPr>
        <a:xfrm>
          <a:off x="2169780" y="2941252"/>
          <a:ext cx="1843593" cy="34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Use search engines, YouTube, educational sites, etc.</a:t>
          </a:r>
          <a:endParaRPr lang="en-US" sz="1100" kern="1200"/>
        </a:p>
      </dsp:txBody>
      <dsp:txXfrm>
        <a:off x="2169780" y="2941252"/>
        <a:ext cx="1843593" cy="341175"/>
      </dsp:txXfrm>
    </dsp:sp>
    <dsp:sp modelId="{2B14C9F4-D652-4F30-BD2D-FB8559826468}">
      <dsp:nvSpPr>
        <dsp:cNvPr id="0" name=""/>
        <dsp:cNvSpPr/>
      </dsp:nvSpPr>
      <dsp:spPr>
        <a:xfrm>
          <a:off x="4336003" y="1068910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0F656-98AD-4821-A5CF-0ECB1E977439}">
      <dsp:nvSpPr>
        <dsp:cNvPr id="0" name=""/>
        <dsp:cNvSpPr/>
      </dsp:nvSpPr>
      <dsp:spPr>
        <a:xfrm>
          <a:off x="4336003" y="1809349"/>
          <a:ext cx="1843593" cy="108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/>
            <a:t>b) What do you like about these existing resources?</a:t>
          </a:r>
          <a:r>
            <a:rPr lang="en-GB" sz="1400" kern="1200"/>
            <a:t> </a:t>
          </a:r>
          <a:endParaRPr lang="en-US" sz="1400" kern="1200"/>
        </a:p>
      </dsp:txBody>
      <dsp:txXfrm>
        <a:off x="4336003" y="1809349"/>
        <a:ext cx="1843593" cy="1087631"/>
      </dsp:txXfrm>
    </dsp:sp>
    <dsp:sp modelId="{1D98A3C2-6ADD-4EE2-A0C1-148FF4AD091B}">
      <dsp:nvSpPr>
        <dsp:cNvPr id="0" name=""/>
        <dsp:cNvSpPr/>
      </dsp:nvSpPr>
      <dsp:spPr>
        <a:xfrm>
          <a:off x="4336003" y="2941252"/>
          <a:ext cx="1843593" cy="34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(e.g., clear explanations, good visuals, easy to follow steps)</a:t>
          </a:r>
          <a:endParaRPr lang="en-US" sz="1100" kern="1200"/>
        </a:p>
      </dsp:txBody>
      <dsp:txXfrm>
        <a:off x="4336003" y="2941252"/>
        <a:ext cx="1843593" cy="341175"/>
      </dsp:txXfrm>
    </dsp:sp>
    <dsp:sp modelId="{CA25F1DE-9C4A-4A6C-9FA4-CC1774D20F08}">
      <dsp:nvSpPr>
        <dsp:cNvPr id="0" name=""/>
        <dsp:cNvSpPr/>
      </dsp:nvSpPr>
      <dsp:spPr>
        <a:xfrm>
          <a:off x="6502225" y="1068910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04291-885A-4DD4-8F53-E9BC185190AE}">
      <dsp:nvSpPr>
        <dsp:cNvPr id="0" name=""/>
        <dsp:cNvSpPr/>
      </dsp:nvSpPr>
      <dsp:spPr>
        <a:xfrm>
          <a:off x="6502225" y="1809349"/>
          <a:ext cx="1843593" cy="108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/>
            <a:t>c) What do you dislike, or what could be improved?</a:t>
          </a:r>
          <a:r>
            <a:rPr lang="en-GB" sz="1400" kern="1200"/>
            <a:t> </a:t>
          </a:r>
          <a:endParaRPr lang="en-US" sz="1400" kern="1200"/>
        </a:p>
      </dsp:txBody>
      <dsp:txXfrm>
        <a:off x="6502225" y="1809349"/>
        <a:ext cx="1843593" cy="1087631"/>
      </dsp:txXfrm>
    </dsp:sp>
    <dsp:sp modelId="{28343DF9-CE05-44AC-A85D-0B3743C99824}">
      <dsp:nvSpPr>
        <dsp:cNvPr id="0" name=""/>
        <dsp:cNvSpPr/>
      </dsp:nvSpPr>
      <dsp:spPr>
        <a:xfrm>
          <a:off x="6502225" y="2941252"/>
          <a:ext cx="1843593" cy="34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(e.g., too complex, too simple, boring, missing info)</a:t>
          </a:r>
          <a:endParaRPr lang="en-US" sz="1100" kern="1200"/>
        </a:p>
      </dsp:txBody>
      <dsp:txXfrm>
        <a:off x="6502225" y="2941252"/>
        <a:ext cx="1843593" cy="341175"/>
      </dsp:txXfrm>
    </dsp:sp>
    <dsp:sp modelId="{7AB1163C-2486-4021-BE09-D97443776A6F}">
      <dsp:nvSpPr>
        <dsp:cNvPr id="0" name=""/>
        <dsp:cNvSpPr/>
      </dsp:nvSpPr>
      <dsp:spPr>
        <a:xfrm>
          <a:off x="8668448" y="1068910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E5E89-1985-4B44-8B7B-38DF93ABB5B4}">
      <dsp:nvSpPr>
        <dsp:cNvPr id="0" name=""/>
        <dsp:cNvSpPr/>
      </dsp:nvSpPr>
      <dsp:spPr>
        <a:xfrm>
          <a:off x="8668448" y="1809349"/>
          <a:ext cx="1843593" cy="108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/>
            <a:t>d) How will </a:t>
          </a:r>
          <a:r>
            <a:rPr lang="en-GB" sz="1400" b="1" i="1" kern="1200"/>
            <a:t>your</a:t>
          </a:r>
          <a:r>
            <a:rPr lang="en-GB" sz="1400" b="1" kern="1200"/>
            <a:t> website provide a unique or better explanation /resource?</a:t>
          </a:r>
          <a:r>
            <a:rPr lang="en-GB" sz="1400" kern="1200"/>
            <a:t> </a:t>
          </a:r>
          <a:endParaRPr lang="en-US" sz="1400" kern="1200"/>
        </a:p>
      </dsp:txBody>
      <dsp:txXfrm>
        <a:off x="8668448" y="1809349"/>
        <a:ext cx="1843593" cy="1087631"/>
      </dsp:txXfrm>
    </dsp:sp>
    <dsp:sp modelId="{5AB11DD6-F6C9-447A-A737-1F59246F3D38}">
      <dsp:nvSpPr>
        <dsp:cNvPr id="0" name=""/>
        <dsp:cNvSpPr/>
      </dsp:nvSpPr>
      <dsp:spPr>
        <a:xfrm>
          <a:off x="8668448" y="2941252"/>
          <a:ext cx="1843593" cy="34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This is your unique selling point!</a:t>
          </a:r>
          <a:endParaRPr lang="en-US" sz="1100" kern="1200"/>
        </a:p>
      </dsp:txBody>
      <dsp:txXfrm>
        <a:off x="8668448" y="2941252"/>
        <a:ext cx="1843593" cy="341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51251-719D-490D-9DDD-FA5554C137E8}">
      <dsp:nvSpPr>
        <dsp:cNvPr id="0" name=""/>
        <dsp:cNvSpPr/>
      </dsp:nvSpPr>
      <dsp:spPr>
        <a:xfrm>
          <a:off x="0" y="509189"/>
          <a:ext cx="5811128" cy="228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What are the most important sections or pages that visitors will need to access directly from the homepage?</a:t>
          </a:r>
          <a:endParaRPr lang="en-US" sz="3200" kern="1200"/>
        </a:p>
      </dsp:txBody>
      <dsp:txXfrm>
        <a:off x="111488" y="620677"/>
        <a:ext cx="5588152" cy="2060864"/>
      </dsp:txXfrm>
    </dsp:sp>
    <dsp:sp modelId="{6D282408-5BC2-49FE-8972-7D970ED49FD0}">
      <dsp:nvSpPr>
        <dsp:cNvPr id="0" name=""/>
        <dsp:cNvSpPr/>
      </dsp:nvSpPr>
      <dsp:spPr>
        <a:xfrm>
          <a:off x="0" y="2885189"/>
          <a:ext cx="5811128" cy="22838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List them clearly. (e.g., "About [Topic]," "Beginner's Guide," "Advanced Concepts," "Glossary," "Resources").</a:t>
          </a:r>
          <a:endParaRPr lang="en-US" sz="3200" kern="1200"/>
        </a:p>
      </dsp:txBody>
      <dsp:txXfrm>
        <a:off x="111488" y="2996677"/>
        <a:ext cx="5588152" cy="2060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276D8-3E5C-41BA-9ADA-C3E6C1B30F3A}">
      <dsp:nvSpPr>
        <dsp:cNvPr id="0" name=""/>
        <dsp:cNvSpPr/>
      </dsp:nvSpPr>
      <dsp:spPr>
        <a:xfrm>
          <a:off x="0" y="0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D2B09-9782-43D8-BA03-5CFAD5E26DF1}">
      <dsp:nvSpPr>
        <dsp:cNvPr id="0" name=""/>
        <dsp:cNvSpPr/>
      </dsp:nvSpPr>
      <dsp:spPr>
        <a:xfrm>
          <a:off x="0" y="0"/>
          <a:ext cx="5811128" cy="283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Is there something you want users to </a:t>
          </a:r>
          <a:r>
            <a:rPr lang="en-GB" sz="3400" i="1" kern="1200"/>
            <a:t>do</a:t>
          </a:r>
          <a:r>
            <a:rPr lang="en-GB" sz="3400" kern="1200"/>
            <a:t> right away on your homepage?</a:t>
          </a:r>
          <a:endParaRPr lang="en-US" sz="3400" kern="1200"/>
        </a:p>
      </dsp:txBody>
      <dsp:txXfrm>
        <a:off x="0" y="0"/>
        <a:ext cx="5811128" cy="2839109"/>
      </dsp:txXfrm>
    </dsp:sp>
    <dsp:sp modelId="{A5B9264D-C2D1-4E02-94E1-F566CB8C97CB}">
      <dsp:nvSpPr>
        <dsp:cNvPr id="0" name=""/>
        <dsp:cNvSpPr/>
      </dsp:nvSpPr>
      <dsp:spPr>
        <a:xfrm>
          <a:off x="0" y="2839109"/>
          <a:ext cx="5811128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A3DC4-8019-40B0-8489-5E86EC8D3861}">
      <dsp:nvSpPr>
        <dsp:cNvPr id="0" name=""/>
        <dsp:cNvSpPr/>
      </dsp:nvSpPr>
      <dsp:spPr>
        <a:xfrm>
          <a:off x="0" y="2839109"/>
          <a:ext cx="5811128" cy="283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(e.g., "Start Learning Now," "Explore the Basics," "Watch Our Intro Video," "Download the Cheatsheet"). How would you visually present this?</a:t>
          </a:r>
          <a:endParaRPr lang="en-US" sz="3400" kern="1200"/>
        </a:p>
      </dsp:txBody>
      <dsp:txXfrm>
        <a:off x="0" y="2839109"/>
        <a:ext cx="5811128" cy="2839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FF11-7E72-E176-E788-6803CDBFF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CF9F2-C3DF-F3EF-4D90-8A0AC9ABD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0A6B6-909E-6A67-AAD1-60505B8A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F3675-466F-ADDE-A0B9-8771C076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E4A1B-6AC4-CAB7-CED4-62D9EF06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C468-F52E-6693-4F4F-87358E4E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0EAA4-213A-2CE0-366C-77F8D5682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F269A-465C-FFD9-1258-EFEDA17F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A8B10-AA8D-6E5D-73EE-D62FA000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3001-1979-8B95-5D5A-B38EFD0A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2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072F1-F212-8C5C-6C72-84C66412A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9B0EB-F6C6-2D23-A704-13927255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2EDF0-E378-4280-37C7-98D2D045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51C2F-3B43-C32F-254D-641F6B7F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B9396-DB79-3760-947F-C708BAC7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2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B16D-DB9F-7577-5E05-9AD14C2C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0FD86-FB72-9EB0-853E-02FB6E54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277D-0DCA-D7DF-4574-7CD9E412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0E916-9731-A67E-A36E-BCD19272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C8C01-FDDA-FC17-59BF-1A24D813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231C-7F81-B4C3-468B-B8A1B76D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FD3F-128F-4C5D-262D-F9600DEDB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98473-CEF2-ADA5-2E55-A6EC20B4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94C4-6DCB-BDC7-30C8-957FBCEF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9073C-DCDF-1C55-3FA4-2A5CF0DD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0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39EB-9E68-B3B4-1CB1-0E13E718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2157-1200-A5F1-A680-875248D78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708AF-2A9B-D499-5E5F-77F41599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64E32-E955-1CCC-6670-5715FBCD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7D11A-D5E2-2A8F-2B00-40EC33C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8BF0-0312-92AE-C15E-2A025387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9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7F26-B0F3-9DD0-9A3C-EBEEDF24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F160D-5467-0913-EBDA-72B70116D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ADDA5-6F1A-6240-E2DA-FCF0FDED4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50727-9347-7D5B-528C-82D3D3375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11EF8-0C4D-33FD-C150-883E0B7D8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32D0B-D820-F434-C19A-6AC1615F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8ECBD-C4A4-2476-CB6F-18B16863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FE748-1E15-5180-11AA-3ED81399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19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55D5-4677-01BC-A160-97D2A52A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29037-4FF5-771F-48BB-BFC79668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F7C92-43ED-B4A0-6A73-890F3EA2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B2D8F-5B47-DF32-6D4A-B00E467C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3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8E4BF-95AF-A37C-58BC-E7A15D0C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6F86D-7387-5250-1C3E-9A14B9BB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DF400-5466-5905-C1FE-8FEBE859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9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6AA0-48F4-CBFB-97EA-F70527EE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9F632-9383-8754-CF92-B44E727D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77285-C8A1-C60A-85C0-13EF063A3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16A61-FC08-FF5A-1DED-2CA25AD0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D1D8-7708-4E66-9CED-FC778D4A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E744C-F9A7-AE6C-1E06-37FCF7E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2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69B6-8D3B-40A9-BCDC-947FBBCB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AF845-9A78-3DC7-F85B-D159CF8DE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18624-50A0-FDAC-13B8-7C1E55F50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A01B8-CEBD-C953-1F51-BC38059C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CBAE8-ED80-D9EE-D992-D4AE4805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590E4-11A3-AF52-E856-30369537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8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5F99D-E21A-BC0B-7024-598C027E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CAF70-4FF3-A397-2A79-BDFBFE2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01AE-4CBF-DDCD-9294-AD3BBB421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BF347-379F-40A4-A1BB-F326D2E99D1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F5119-68E3-38F2-2877-9423A1F6E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C3F4-38F6-DBCE-0AA1-380746BB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DF5F9F-3AE3-4305-B21E-A14FFF2BA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0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DAABEC98-BA8C-C90A-CAD1-2AA66C823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91" b="1253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83880-DCAF-4080-66C5-CBD84863E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Term 6 - My Website Project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A6F71-9050-C8D1-BA3A-F6C1189B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The Hook:</a:t>
            </a:r>
          </a:p>
        </p:txBody>
      </p:sp>
      <p:pic>
        <p:nvPicPr>
          <p:cNvPr id="5" name="Picture 4" descr="Stacked of yellow origami">
            <a:extLst>
              <a:ext uri="{FF2B5EF4-FFF2-40B4-BE49-F238E27FC236}">
                <a16:creationId xmlns:a16="http://schemas.microsoft.com/office/drawing/2014/main" id="{9913C144-A43D-45F9-418E-9D84AA8C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80" r="17188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94BCF-8854-ED8C-EE67-7E8537EE1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200" b="1"/>
              <a:t>What's the main message or question your homepage will immediately answer?</a:t>
            </a:r>
            <a:endParaRPr lang="en-GB" sz="2200"/>
          </a:p>
          <a:p>
            <a:pPr>
              <a:buFont typeface="Arial" panose="020B0604020202020204" pitchFamily="34" charset="0"/>
              <a:buChar char="•"/>
            </a:pPr>
            <a:r>
              <a:rPr lang="en-GB" sz="2200"/>
              <a:t>(e.g., "Learn the basics of coding in 5 minutes," "Unlock the secrets of the ancient pyramids," "Master basic origami folds.")</a:t>
            </a:r>
          </a:p>
        </p:txBody>
      </p:sp>
    </p:spTree>
    <p:extLst>
      <p:ext uri="{BB962C8B-B14F-4D97-AF65-F5344CB8AC3E}">
        <p14:creationId xmlns:p14="http://schemas.microsoft.com/office/powerpoint/2010/main" val="392747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CA27A-CD5B-B048-AC07-4CD22A16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Visual Impact: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B171B-DDDF-E14F-E840-8CE7063719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77" r="2715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61A3-D19C-30D3-F8CF-916E2DC73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200" b="1"/>
              <a:t>What kind of main image or visual do you want at the top of your homepage?</a:t>
            </a:r>
            <a:endParaRPr lang="en-GB" sz="2200"/>
          </a:p>
          <a:p>
            <a:pPr>
              <a:buFont typeface="Arial" panose="020B0604020202020204" pitchFamily="34" charset="0"/>
              <a:buChar char="•"/>
            </a:pPr>
            <a:r>
              <a:rPr lang="en-GB" sz="2200"/>
              <a:t>Think about something eye-catching and relevant to your topic. (e.g., a striking photograph, an engaging illustration, a simple diagram).</a:t>
            </a:r>
          </a:p>
          <a:p>
            <a:r>
              <a:rPr lang="en-GB" sz="2200"/>
              <a:t>Find or create an example eye-catching image, illustration or diagram.</a:t>
            </a:r>
          </a:p>
        </p:txBody>
      </p:sp>
    </p:spTree>
    <p:extLst>
      <p:ext uri="{BB962C8B-B14F-4D97-AF65-F5344CB8AC3E}">
        <p14:creationId xmlns:p14="http://schemas.microsoft.com/office/powerpoint/2010/main" val="286390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43E29-FB0A-B5A8-05FF-30C95808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GB" sz="5000">
                <a:solidFill>
                  <a:srgbClr val="FFFFFF"/>
                </a:solidFill>
              </a:rPr>
              <a:t>Key Navigation: 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E83A84C-B920-A40E-1AF3-76D4099D5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199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11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31C57-D2E6-2899-4A23-5F53C2FC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GB" sz="3400">
                <a:solidFill>
                  <a:srgbClr val="FFFFFF"/>
                </a:solidFill>
              </a:rPr>
              <a:t>Call to Action (Optional but Recommended)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2CED0A-9F05-F3F1-4656-71A7A941B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70157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59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BE99D-C51C-2111-C422-4F9E6EAC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Layout Sketch:</a:t>
            </a:r>
            <a:br>
              <a:rPr lang="en-GB" sz="5400"/>
            </a:br>
            <a:endParaRPr lang="en-GB" sz="5400"/>
          </a:p>
        </p:txBody>
      </p:sp>
      <p:pic>
        <p:nvPicPr>
          <p:cNvPr id="5" name="Picture 4" descr="3D blocks cube drawn on a chalkboard">
            <a:extLst>
              <a:ext uri="{FF2B5EF4-FFF2-40B4-BE49-F238E27FC236}">
                <a16:creationId xmlns:a16="http://schemas.microsoft.com/office/drawing/2014/main" id="{67CE762E-DB81-24F7-F0BA-D6FC558C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83" r="44786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4E435-E7A8-77FD-300E-84D54FA4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/>
              <a:t>In your PowerPoint, </a:t>
            </a:r>
            <a:r>
              <a:rPr lang="en-GB" sz="2000" b="1"/>
              <a:t>create a rough Design </a:t>
            </a:r>
            <a:r>
              <a:rPr lang="en-GB" sz="2000"/>
              <a:t>of your homepage layout. Don't worry about it being perfect!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/>
              <a:t>Use boxes and labels to show where you'd put: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Your </a:t>
            </a:r>
            <a:r>
              <a:rPr lang="en-GB" sz="2000" b="1"/>
              <a:t>website title/logo</a:t>
            </a:r>
            <a:endParaRPr lang="en-GB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The </a:t>
            </a:r>
            <a:r>
              <a:rPr lang="en-GB" sz="2000" b="1"/>
              <a:t>main message/hook</a:t>
            </a:r>
            <a:endParaRPr lang="en-GB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Your </a:t>
            </a:r>
            <a:r>
              <a:rPr lang="en-GB" sz="2000" b="1"/>
              <a:t>main image</a:t>
            </a:r>
            <a:endParaRPr lang="en-GB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The </a:t>
            </a:r>
            <a:r>
              <a:rPr lang="en-GB" sz="2000" b="1"/>
              <a:t>navigation links</a:t>
            </a:r>
            <a:r>
              <a:rPr lang="en-GB" sz="2000"/>
              <a:t> (e.g., a menu bar)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Any </a:t>
            </a:r>
            <a:r>
              <a:rPr lang="en-GB" sz="2000" b="1"/>
              <a:t>calls to action</a:t>
            </a:r>
            <a:r>
              <a:rPr lang="en-GB" sz="2000"/>
              <a:t> or brief summaries of content.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951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5C756-30F7-A87B-B44B-2176097F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Project Mission Statement</a:t>
            </a:r>
          </a:p>
        </p:txBody>
      </p:sp>
      <p:pic>
        <p:nvPicPr>
          <p:cNvPr id="5" name="Picture 4" descr="Top view of school supplies, headset, and iPad on a white surface">
            <a:extLst>
              <a:ext uri="{FF2B5EF4-FFF2-40B4-BE49-F238E27FC236}">
                <a16:creationId xmlns:a16="http://schemas.microsoft.com/office/drawing/2014/main" id="{D62EA76A-F6A9-50D7-9E90-1F007371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669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8925-D945-0F92-DD8C-2D901A432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Your Mission: Design a website to educate, explain, or share expertise on a topic you're passionate about.</a:t>
            </a:r>
          </a:p>
          <a:p>
            <a:r>
              <a:rPr lang="en-GB" sz="2200"/>
              <a:t>It's not about events or places. It's about knowledge!</a:t>
            </a:r>
          </a:p>
          <a:p>
            <a:r>
              <a:rPr lang="en-GB" sz="2200"/>
              <a:t>Our goal? </a:t>
            </a:r>
          </a:p>
          <a:p>
            <a:r>
              <a:rPr lang="en-GB" sz="2200"/>
              <a:t>To get your website live online for others to learn from!</a:t>
            </a:r>
          </a:p>
        </p:txBody>
      </p:sp>
    </p:spTree>
    <p:extLst>
      <p:ext uri="{BB962C8B-B14F-4D97-AF65-F5344CB8AC3E}">
        <p14:creationId xmlns:p14="http://schemas.microsoft.com/office/powerpoint/2010/main" val="223005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23796-A3D8-7A34-1E69-9D2DF7F9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Task 1 - Create a project PowerPoint</a:t>
            </a:r>
          </a:p>
        </p:txBody>
      </p:sp>
      <p:pic>
        <p:nvPicPr>
          <p:cNvPr id="5" name="Picture 4" descr="Multi-colored paper-craft art">
            <a:extLst>
              <a:ext uri="{FF2B5EF4-FFF2-40B4-BE49-F238E27FC236}">
                <a16:creationId xmlns:a16="http://schemas.microsoft.com/office/drawing/2014/main" id="{82C36E89-77BE-81A3-4145-F357ED43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53" r="26216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149A-91D4-E51C-9912-B2774EC9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Create a Project PowerPoint where you will record your ideas your research and your design.</a:t>
            </a:r>
          </a:p>
          <a:p>
            <a:endParaRPr lang="en-GB" sz="2200"/>
          </a:p>
          <a:p>
            <a:r>
              <a:rPr lang="en-GB" sz="2200"/>
              <a:t>Make sure you save your PowerPoint onto OneDrive</a:t>
            </a:r>
          </a:p>
          <a:p>
            <a:r>
              <a:rPr lang="en-GB" sz="2200"/>
              <a:t>Give it a sensible name like “ICT Term 6 Project “</a:t>
            </a:r>
          </a:p>
        </p:txBody>
      </p:sp>
    </p:spTree>
    <p:extLst>
      <p:ext uri="{BB962C8B-B14F-4D97-AF65-F5344CB8AC3E}">
        <p14:creationId xmlns:p14="http://schemas.microsoft.com/office/powerpoint/2010/main" val="65001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47BEA-845F-D070-5882-516B8C9A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Task 2 - </a:t>
            </a:r>
            <a:r>
              <a:rPr lang="en-GB" sz="5400" b="1"/>
              <a:t>Brainstorming</a:t>
            </a:r>
            <a:endParaRPr lang="en-GB" sz="5400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A2DC7829-EBFD-117B-130D-58225A3D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66" r="23103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2EA82-0C1D-8EEA-9C62-B4A0A50B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b="1"/>
              <a:t>Individual Brainstorm (5 mins)</a:t>
            </a:r>
            <a:r>
              <a:rPr lang="en-GB" sz="19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In your Project PowerPoint create a Brainstorming slide and , list at least </a:t>
            </a:r>
            <a:r>
              <a:rPr lang="en-GB" sz="1900" b="1"/>
              <a:t>3 website ideas</a:t>
            </a:r>
            <a:r>
              <a:rPr lang="en-GB" sz="190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Think: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What are </a:t>
            </a:r>
            <a:r>
              <a:rPr lang="en-GB" sz="1900" b="1"/>
              <a:t>you passionate</a:t>
            </a:r>
            <a:r>
              <a:rPr lang="en-GB" sz="1900"/>
              <a:t> about and know a lot about?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What are you </a:t>
            </a:r>
            <a:r>
              <a:rPr lang="en-GB" sz="1900" b="1"/>
              <a:t>curious</a:t>
            </a:r>
            <a:r>
              <a:rPr lang="en-GB" sz="1900"/>
              <a:t> about and want to learn more deeply?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What </a:t>
            </a:r>
            <a:r>
              <a:rPr lang="en-GB" sz="1900" b="1"/>
              <a:t>skill</a:t>
            </a:r>
            <a:r>
              <a:rPr lang="en-GB" sz="1900"/>
              <a:t> can you share or teach?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What </a:t>
            </a:r>
            <a:r>
              <a:rPr lang="en-GB" sz="1900" b="1"/>
              <a:t>complex topic</a:t>
            </a:r>
            <a:r>
              <a:rPr lang="en-GB" sz="1900"/>
              <a:t> could you simplify for others?</a:t>
            </a:r>
          </a:p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41610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04F77-8F8F-86A6-C0E4-6CB9D20C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Refining Your Idea</a:t>
            </a:r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B9F19853-B869-3BA3-CC15-95834351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07" r="32593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0939-AE4E-64A7-AA8F-6D24D7D2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b="1"/>
              <a:t> Pair/Small Group Share &amp; Refine (10-15 mins)</a:t>
            </a:r>
            <a:r>
              <a:rPr lang="en-GB" sz="1900"/>
              <a:t> Share your ideas with your partner(s).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Discuss: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Which idea has the most potential for </a:t>
            </a:r>
            <a:r>
              <a:rPr lang="en-GB" sz="1900" b="1"/>
              <a:t>in-depth research</a:t>
            </a:r>
            <a:r>
              <a:rPr lang="en-GB" sz="190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Who would your website be for (</a:t>
            </a:r>
            <a:r>
              <a:rPr lang="en-GB" sz="1900" b="1"/>
              <a:t>target audience</a:t>
            </a:r>
            <a:r>
              <a:rPr lang="en-GB" sz="1900"/>
              <a:t>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What specific </a:t>
            </a:r>
            <a:r>
              <a:rPr lang="en-GB" sz="1900" b="1"/>
              <a:t>knowledge or skill</a:t>
            </a:r>
            <a:r>
              <a:rPr lang="en-GB" sz="1900"/>
              <a:t> would it convey?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/>
              <a:t>Choose ONE strong idea</a:t>
            </a:r>
            <a:r>
              <a:rPr lang="en-GB" sz="1900"/>
              <a:t> to focus on for the rest of today's lesson.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Record your findings in a slide called – My Project idea</a:t>
            </a:r>
          </a:p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71205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B7974-529D-3F9E-789D-D9FA3B2C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GB" sz="4000"/>
              <a:t>Become a Knowledge Detective!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6E459-870E-F1E0-7311-537C31062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59" r="52995" b="-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E2C13A-A3E6-005D-A584-0DC1E51BB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49398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91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50247-8876-D13D-3E61-6112CC45DF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8018" b="771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778D3-F8C2-A842-F391-2010D717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Existing Resources &amp; Unique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ADFBE-4325-DE6D-BE4C-29B7B6D17371}"/>
              </a:ext>
            </a:extLst>
          </p:cNvPr>
          <p:cNvSpPr txBox="1"/>
          <p:nvPr/>
        </p:nvSpPr>
        <p:spPr>
          <a:xfrm>
            <a:off x="999202" y="5846544"/>
            <a:ext cx="10032591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Put your answers into your Project PowerPoint under the slide title “</a:t>
            </a:r>
            <a:r>
              <a:rPr lang="en-GB" b="1" dirty="0"/>
              <a:t>Investigating Resources”</a:t>
            </a:r>
            <a:endParaRPr lang="en-GB" b="1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8B03F47-2140-268D-82DD-D637CFFE8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6944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5122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BAEA0-6986-ED1C-CFEA-228DBD93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Structure &amp; Content Brainstorm</a:t>
            </a:r>
          </a:p>
        </p:txBody>
      </p:sp>
      <p:pic>
        <p:nvPicPr>
          <p:cNvPr id="12" name="Picture 11" descr="Glass chess pieces on board">
            <a:extLst>
              <a:ext uri="{FF2B5EF4-FFF2-40B4-BE49-F238E27FC236}">
                <a16:creationId xmlns:a16="http://schemas.microsoft.com/office/drawing/2014/main" id="{D05F0C71-C228-B185-1AEF-B00AD7CD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63" r="1530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D088-6295-C200-529F-27690AF7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000"/>
              <a:t>a) What main sections or 'chapters' will your website need to explain your topic logically?(e.g., for 'How to Play Chess': Introduction, Pieces &amp; Their Moves, Basic Rules).</a:t>
            </a:r>
          </a:p>
          <a:p>
            <a:r>
              <a:rPr lang="en-GB" sz="2000"/>
              <a:t>b) What specific information, facts, or examples will go on each page/section?</a:t>
            </a:r>
          </a:p>
          <a:p>
            <a:r>
              <a:rPr lang="en-GB" sz="2000"/>
              <a:t>c) What kinds of media or interactive elements would best help your audience understand?(e.g., images, GIFs, embedded videos, diagrams, quizzes).</a:t>
            </a:r>
          </a:p>
        </p:txBody>
      </p:sp>
    </p:spTree>
    <p:extLst>
      <p:ext uri="{BB962C8B-B14F-4D97-AF65-F5344CB8AC3E}">
        <p14:creationId xmlns:p14="http://schemas.microsoft.com/office/powerpoint/2010/main" val="46519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B5ACF-8010-6DC4-EE34-4E3D838D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4200"/>
              <a:t>Designing Your Homepage </a:t>
            </a:r>
            <a:br>
              <a:rPr lang="en-GB" sz="4200"/>
            </a:br>
            <a:r>
              <a:rPr lang="en-GB" sz="4200"/>
              <a:t>Your First Impression!</a:t>
            </a:r>
          </a:p>
        </p:txBody>
      </p:sp>
      <p:pic>
        <p:nvPicPr>
          <p:cNvPr id="5" name="Picture 4" descr="An open door on a blue wall">
            <a:extLst>
              <a:ext uri="{FF2B5EF4-FFF2-40B4-BE49-F238E27FC236}">
                <a16:creationId xmlns:a16="http://schemas.microsoft.com/office/drawing/2014/main" id="{1BD26A8B-0420-5BC3-AF9F-5B0F81B6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556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7F23-414A-1D2B-CCE1-AB88CF6C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Your homepage is often the first thing visitors see. It needs to grab their attention and clearly tell them what your website is about!</a:t>
            </a:r>
          </a:p>
          <a:p>
            <a:r>
              <a:rPr lang="en-GB" sz="2200"/>
              <a:t>It's like the cover of a book or the front door to your knowledge hub.</a:t>
            </a:r>
          </a:p>
          <a:p>
            <a:r>
              <a:rPr lang="en-GB" sz="2200"/>
              <a:t>Look at the Questions on the following slides and answer them in your Project PowerPoint – make a slide for each question</a:t>
            </a:r>
          </a:p>
        </p:txBody>
      </p:sp>
    </p:spTree>
    <p:extLst>
      <p:ext uri="{BB962C8B-B14F-4D97-AF65-F5344CB8AC3E}">
        <p14:creationId xmlns:p14="http://schemas.microsoft.com/office/powerpoint/2010/main" val="404750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989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Term 6 - My Website Project</vt:lpstr>
      <vt:lpstr>Project Mission Statement</vt:lpstr>
      <vt:lpstr>Task 1 - Create a project PowerPoint</vt:lpstr>
      <vt:lpstr>Task 2 - Brainstorming</vt:lpstr>
      <vt:lpstr>Refining Your Idea</vt:lpstr>
      <vt:lpstr>Become a Knowledge Detective!</vt:lpstr>
      <vt:lpstr>Existing Resources &amp; Unique Angles</vt:lpstr>
      <vt:lpstr>Structure &amp; Content Brainstorm</vt:lpstr>
      <vt:lpstr>Designing Your Homepage  Your First Impression!</vt:lpstr>
      <vt:lpstr>The Hook:</vt:lpstr>
      <vt:lpstr>Visual Impact:</vt:lpstr>
      <vt:lpstr>Key Navigation: </vt:lpstr>
      <vt:lpstr>Call to Action (Optional but Recommended)</vt:lpstr>
      <vt:lpstr>Layout Sketch: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Lance Challenor</dc:creator>
  <cp:lastModifiedBy>Lance Challenor</cp:lastModifiedBy>
  <cp:revision>2</cp:revision>
  <dcterms:created xsi:type="dcterms:W3CDTF">2025-06-04T07:50:22Z</dcterms:created>
  <dcterms:modified xsi:type="dcterms:W3CDTF">2025-06-06T06:53:22Z</dcterms:modified>
</cp:coreProperties>
</file>